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Lst>
  <p:sldSz cy="6858000" cx="9144000"/>
  <p:notesSz cx="6858000" cy="9144000"/>
  <p:embeddedFontLst>
    <p:embeddedFont>
      <p:font typeface="Roboto"/>
      <p:regular r:id="rId216"/>
      <p:bold r:id="rId217"/>
      <p:italic r:id="rId218"/>
      <p:boldItalic r:id="rId219"/>
    </p:embeddedFont>
    <p:embeddedFont>
      <p:font typeface="Roboto Condensed"/>
      <p:regular r:id="rId220"/>
      <p:bold r:id="rId221"/>
      <p:italic r:id="rId222"/>
      <p:boldItalic r:id="rId2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B8F8B26-B965-49DA-8FF1-B37E1C7E676C}">
  <a:tblStyle styleId="{EB8F8B26-B965-49DA-8FF1-B37E1C7E676C}"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slide" Target="slides/slide18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194" Type="http://schemas.openxmlformats.org/officeDocument/2006/relationships/slide" Target="slides/slide189.xml"/><Relationship Id="rId43" Type="http://schemas.openxmlformats.org/officeDocument/2006/relationships/slide" Target="slides/slide38.xml"/><Relationship Id="rId193" Type="http://schemas.openxmlformats.org/officeDocument/2006/relationships/slide" Target="slides/slide188.xml"/><Relationship Id="rId46" Type="http://schemas.openxmlformats.org/officeDocument/2006/relationships/slide" Target="slides/slide41.xml"/><Relationship Id="rId192" Type="http://schemas.openxmlformats.org/officeDocument/2006/relationships/slide" Target="slides/slide187.xml"/><Relationship Id="rId45" Type="http://schemas.openxmlformats.org/officeDocument/2006/relationships/slide" Target="slides/slide40.xml"/><Relationship Id="rId191" Type="http://schemas.openxmlformats.org/officeDocument/2006/relationships/slide" Target="slides/slide186.xml"/><Relationship Id="rId48" Type="http://schemas.openxmlformats.org/officeDocument/2006/relationships/slide" Target="slides/slide43.xml"/><Relationship Id="rId187" Type="http://schemas.openxmlformats.org/officeDocument/2006/relationships/slide" Target="slides/slide182.xml"/><Relationship Id="rId47" Type="http://schemas.openxmlformats.org/officeDocument/2006/relationships/slide" Target="slides/slide42.xml"/><Relationship Id="rId186" Type="http://schemas.openxmlformats.org/officeDocument/2006/relationships/slide" Target="slides/slide181.xml"/><Relationship Id="rId185" Type="http://schemas.openxmlformats.org/officeDocument/2006/relationships/slide" Target="slides/slide180.xml"/><Relationship Id="rId49" Type="http://schemas.openxmlformats.org/officeDocument/2006/relationships/slide" Target="slides/slide44.xml"/><Relationship Id="rId184" Type="http://schemas.openxmlformats.org/officeDocument/2006/relationships/slide" Target="slides/slide179.xml"/><Relationship Id="rId189" Type="http://schemas.openxmlformats.org/officeDocument/2006/relationships/slide" Target="slides/slide184.xml"/><Relationship Id="rId188" Type="http://schemas.openxmlformats.org/officeDocument/2006/relationships/slide" Target="slides/slide18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slide" Target="slides/slide178.xml"/><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36" Type="http://schemas.openxmlformats.org/officeDocument/2006/relationships/slide" Target="slides/slide31.xml"/><Relationship Id="rId175" Type="http://schemas.openxmlformats.org/officeDocument/2006/relationships/slide" Target="slides/slide170.xml"/><Relationship Id="rId39" Type="http://schemas.openxmlformats.org/officeDocument/2006/relationships/slide" Target="slides/slide34.xml"/><Relationship Id="rId174" Type="http://schemas.openxmlformats.org/officeDocument/2006/relationships/slide" Target="slides/slide169.xml"/><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98" Type="http://schemas.openxmlformats.org/officeDocument/2006/relationships/slide" Target="slides/slide193.xml"/><Relationship Id="rId14" Type="http://schemas.openxmlformats.org/officeDocument/2006/relationships/slide" Target="slides/slide9.xml"/><Relationship Id="rId197" Type="http://schemas.openxmlformats.org/officeDocument/2006/relationships/slide" Target="slides/slide192.xml"/><Relationship Id="rId17" Type="http://schemas.openxmlformats.org/officeDocument/2006/relationships/slide" Target="slides/slide12.xml"/><Relationship Id="rId196" Type="http://schemas.openxmlformats.org/officeDocument/2006/relationships/slide" Target="slides/slide191.xml"/><Relationship Id="rId16" Type="http://schemas.openxmlformats.org/officeDocument/2006/relationships/slide" Target="slides/slide11.xml"/><Relationship Id="rId195" Type="http://schemas.openxmlformats.org/officeDocument/2006/relationships/slide" Target="slides/slide190.xml"/><Relationship Id="rId19" Type="http://schemas.openxmlformats.org/officeDocument/2006/relationships/slide" Target="slides/slide14.xml"/><Relationship Id="rId18" Type="http://schemas.openxmlformats.org/officeDocument/2006/relationships/slide" Target="slides/slide13.xml"/><Relationship Id="rId199" Type="http://schemas.openxmlformats.org/officeDocument/2006/relationships/slide" Target="slides/slide194.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220" Type="http://schemas.openxmlformats.org/officeDocument/2006/relationships/font" Target="fonts/RobotoCondensed-regular.fntdata"/><Relationship Id="rId103" Type="http://schemas.openxmlformats.org/officeDocument/2006/relationships/slide" Target="slides/slide98.xml"/><Relationship Id="rId102" Type="http://schemas.openxmlformats.org/officeDocument/2006/relationships/slide" Target="slides/slide97.xml"/><Relationship Id="rId223" Type="http://schemas.openxmlformats.org/officeDocument/2006/relationships/font" Target="fonts/RobotoCondensed-boldItalic.fntdata"/><Relationship Id="rId101" Type="http://schemas.openxmlformats.org/officeDocument/2006/relationships/slide" Target="slides/slide96.xml"/><Relationship Id="rId222" Type="http://schemas.openxmlformats.org/officeDocument/2006/relationships/font" Target="fonts/RobotoCondensed-italic.fntdata"/><Relationship Id="rId100" Type="http://schemas.openxmlformats.org/officeDocument/2006/relationships/slide" Target="slides/slide95.xml"/><Relationship Id="rId221" Type="http://schemas.openxmlformats.org/officeDocument/2006/relationships/font" Target="fonts/RobotoCondensed-bold.fntdata"/><Relationship Id="rId217" Type="http://schemas.openxmlformats.org/officeDocument/2006/relationships/font" Target="fonts/Roboto-bold.fntdata"/><Relationship Id="rId216" Type="http://schemas.openxmlformats.org/officeDocument/2006/relationships/font" Target="fonts/Roboto-regular.fntdata"/><Relationship Id="rId215" Type="http://schemas.openxmlformats.org/officeDocument/2006/relationships/slide" Target="slides/slide210.xml"/><Relationship Id="rId214" Type="http://schemas.openxmlformats.org/officeDocument/2006/relationships/slide" Target="slides/slide209.xml"/><Relationship Id="rId219" Type="http://schemas.openxmlformats.org/officeDocument/2006/relationships/font" Target="fonts/Roboto-boldItalic.fntdata"/><Relationship Id="rId218" Type="http://schemas.openxmlformats.org/officeDocument/2006/relationships/font" Target="fonts/Roboto-italic.fntdata"/><Relationship Id="rId213" Type="http://schemas.openxmlformats.org/officeDocument/2006/relationships/slide" Target="slides/slide208.xml"/><Relationship Id="rId212" Type="http://schemas.openxmlformats.org/officeDocument/2006/relationships/slide" Target="slides/slide207.xml"/><Relationship Id="rId211" Type="http://schemas.openxmlformats.org/officeDocument/2006/relationships/slide" Target="slides/slide206.xml"/><Relationship Id="rId210" Type="http://schemas.openxmlformats.org/officeDocument/2006/relationships/slide" Target="slides/slide205.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121" Type="http://schemas.openxmlformats.org/officeDocument/2006/relationships/slide" Target="slides/slide116.xml"/><Relationship Id="rId120" Type="http://schemas.openxmlformats.org/officeDocument/2006/relationships/slide" Target="slides/slide115.xml"/><Relationship Id="rId125" Type="http://schemas.openxmlformats.org/officeDocument/2006/relationships/slide" Target="slides/slide120.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10" Type="http://schemas.openxmlformats.org/officeDocument/2006/relationships/slide" Target="slides/slide105.xml"/><Relationship Id="rId114" Type="http://schemas.openxmlformats.org/officeDocument/2006/relationships/slide" Target="slides/slide109.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206" Type="http://schemas.openxmlformats.org/officeDocument/2006/relationships/slide" Target="slides/slide201.xml"/><Relationship Id="rId205" Type="http://schemas.openxmlformats.org/officeDocument/2006/relationships/slide" Target="slides/slide200.xml"/><Relationship Id="rId204" Type="http://schemas.openxmlformats.org/officeDocument/2006/relationships/slide" Target="slides/slide199.xml"/><Relationship Id="rId203" Type="http://schemas.openxmlformats.org/officeDocument/2006/relationships/slide" Target="slides/slide198.xml"/><Relationship Id="rId209" Type="http://schemas.openxmlformats.org/officeDocument/2006/relationships/slide" Target="slides/slide204.xml"/><Relationship Id="rId208" Type="http://schemas.openxmlformats.org/officeDocument/2006/relationships/slide" Target="slides/slide203.xml"/><Relationship Id="rId207" Type="http://schemas.openxmlformats.org/officeDocument/2006/relationships/slide" Target="slides/slide202.xml"/><Relationship Id="rId202" Type="http://schemas.openxmlformats.org/officeDocument/2006/relationships/slide" Target="slides/slide197.xml"/><Relationship Id="rId201" Type="http://schemas.openxmlformats.org/officeDocument/2006/relationships/slide" Target="slides/slide196.xml"/><Relationship Id="rId200" Type="http://schemas.openxmlformats.org/officeDocument/2006/relationships/slide" Target="slides/slide19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 name="Shape 31"/>
        <p:cNvGrpSpPr/>
        <p:nvPr/>
      </p:nvGrpSpPr>
      <p:grpSpPr>
        <a:xfrm>
          <a:off x="0" y="0"/>
          <a:ext cx="0" cy="0"/>
          <a:chOff x="0" y="0"/>
          <a:chExt cx="0" cy="0"/>
        </a:xfrm>
      </p:grpSpPr>
      <p:sp>
        <p:nvSpPr>
          <p:cNvPr id="32" name="Google Shape;32;gc79f278a8_0_1: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 name="Google Shape;33;gc79f278a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c79f278a8_0_111: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c79f278a8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df491271b_0_87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df491271b_0_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df491271b_0_88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df491271b_0_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df491271b_0_89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df491271b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df491271b_0_90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df491271b_0_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df491271b_0_9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df491271b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df491271b_0_9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df491271b_0_9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df491271b_0_92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df491271b_0_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df491271b_0_93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df491271b_0_9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df491271b_0_94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df491271b_0_9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df491271b_0_95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df491271b_0_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c79f278a8_0_117: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c79f278a8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df491271b_0_96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df491271b_0_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df491271b_0_97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df491271b_0_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df491271b_0_98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df491271b_0_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df491271b_0_99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df491271b_0_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df491271b_0_100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df491271b_0_1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df491271b_0_100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df491271b_0_10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df491271b_0_101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df491271b_0_1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df491271b_0_102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df491271b_0_1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df491271b_0_103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df491271b_0_1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df491271b_0_64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df491271b_0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c79f278a8_0_123: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c79f278a8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df491271b_2_32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df491271b_2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df491271b_2_35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df491271b_2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df491271b_2_35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df491271b_2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c7d27200b_0_2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c7d27200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df491271b_0_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df491271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df491271b_0_2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df491271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df491271b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df491271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df491271b_0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df491271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df491271b_0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df491271b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df491271b_0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df491271b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c79f278a8_0_129: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c79f278a8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df491271b_0_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df491271b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df491271b_0_1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df491271b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df491271b_0_1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df491271b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df491271b_0_2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df491271b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df491271b_0_2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df491271b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df491271b_0_2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df491271b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df491271b_0_2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df491271b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df491271b_2_3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df491271b_2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df491271b_2_3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df491271b_2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c7d27200b_0_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c7d27200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c79f278a8_0_134: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c79f278a8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df491271b_0_28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df491271b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df491271b_0_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df491271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df491271b_0_3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df491271b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df491271b_0_31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df491271b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df491271b_0_30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df491271b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df491271b_0_37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df491271b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df491271b_0_38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df491271b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df491271b_0_39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42" name="Google Shape;1242;gdf491271b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df491271b_0_4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df491271b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df491271b_0_4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df491271b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c79f278a8_0_141: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c79f278a8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df491271b_0_48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df491271b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df491271b_0_49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df491271b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df491271b_0_5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df491271b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df491271b_0_5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df491271b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gdf491271b_0_53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11" name="Google Shape;1311;gdf491271b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df491271b_0_54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df491271b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gdf491271b_0_55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31" name="Google Shape;1331;gdf491271b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df491271b_0_56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df491271b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df491271b_0_57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df491271b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df491271b_0_58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df491271b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c79f278a8_0_146: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c79f278a8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df491271b_0_59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df491271b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df491271b_0_60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df491271b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df491271b_0_6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df491271b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df491271b_0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df491271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df491271b_0_29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df491271b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df491271b_0_29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df491271b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df491271b_0_62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gdf491271b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c7d27200b_0_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c7d27200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gdf491271b_0_10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38" name="Google Shape;1438;gdf491271b_0_10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gdf491271b_0_11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44" name="Google Shape;1444;gdf491271b_0_1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c79f278a8_0_152: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c79f278a8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df491271b_0_10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50" name="Google Shape;1450;gdf491271b_0_10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gdf491271b_0_11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57" name="Google Shape;1457;gdf491271b_0_1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df491271b_0_10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df491271b_0_1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df491271b_2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df491271b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df491271b_2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df491271b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df491271b_2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99" name="Google Shape;1499;gdf491271b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df491271b_2_1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df491271b_2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df491271b_2_1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23" name="Google Shape;1523;gdf491271b_2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4" name="Shape 1534"/>
        <p:cNvGrpSpPr/>
        <p:nvPr/>
      </p:nvGrpSpPr>
      <p:grpSpPr>
        <a:xfrm>
          <a:off x="0" y="0"/>
          <a:ext cx="0" cy="0"/>
          <a:chOff x="0" y="0"/>
          <a:chExt cx="0" cy="0"/>
        </a:xfrm>
      </p:grpSpPr>
      <p:sp>
        <p:nvSpPr>
          <p:cNvPr id="1535" name="Google Shape;1535;gdf491271b_2_1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36" name="Google Shape;1536;gdf491271b_2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gdf491271b_2_1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df491271b_2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c79f278a8_0_161: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c79f278a8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gdf491271b_2_2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61" name="Google Shape;1561;gdf491271b_2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df491271b_2_2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df491271b_2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gdf491271b_2_3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73" name="Google Shape;1573;gdf491271b_2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gc7d27200b_0_4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79" name="Google Shape;1579;gc7d27200b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gc7d27200b_0_1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85" name="Google Shape;1585;gc7d27200b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gc7d27200b_0_1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92" name="Google Shape;1592;gc7d27200b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7" name="Shape 1597"/>
        <p:cNvGrpSpPr/>
        <p:nvPr/>
      </p:nvGrpSpPr>
      <p:grpSpPr>
        <a:xfrm>
          <a:off x="0" y="0"/>
          <a:ext cx="0" cy="0"/>
          <a:chOff x="0" y="0"/>
          <a:chExt cx="0" cy="0"/>
        </a:xfrm>
      </p:grpSpPr>
      <p:sp>
        <p:nvSpPr>
          <p:cNvPr id="1598" name="Google Shape;1598;gc7d27200b_0_1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99" name="Google Shape;1599;gc7d27200b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3" name="Shape 1603"/>
        <p:cNvGrpSpPr/>
        <p:nvPr/>
      </p:nvGrpSpPr>
      <p:grpSpPr>
        <a:xfrm>
          <a:off x="0" y="0"/>
          <a:ext cx="0" cy="0"/>
          <a:chOff x="0" y="0"/>
          <a:chExt cx="0" cy="0"/>
        </a:xfrm>
      </p:grpSpPr>
      <p:sp>
        <p:nvSpPr>
          <p:cNvPr id="1604" name="Google Shape;1604;gc7d27200b_0_1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05" name="Google Shape;1605;gc7d27200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gc7d27200b_0_1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11" name="Google Shape;1611;gc7d27200b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6" name="Shape 1616"/>
        <p:cNvGrpSpPr/>
        <p:nvPr/>
      </p:nvGrpSpPr>
      <p:grpSpPr>
        <a:xfrm>
          <a:off x="0" y="0"/>
          <a:ext cx="0" cy="0"/>
          <a:chOff x="0" y="0"/>
          <a:chExt cx="0" cy="0"/>
        </a:xfrm>
      </p:grpSpPr>
      <p:sp>
        <p:nvSpPr>
          <p:cNvPr id="1617" name="Google Shape;1617;gc7d27200b_0_1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18" name="Google Shape;1618;gc7d27200b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c79f278a8_0_166: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c79f278a8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4" name="Shape 1624"/>
        <p:cNvGrpSpPr/>
        <p:nvPr/>
      </p:nvGrpSpPr>
      <p:grpSpPr>
        <a:xfrm>
          <a:off x="0" y="0"/>
          <a:ext cx="0" cy="0"/>
          <a:chOff x="0" y="0"/>
          <a:chExt cx="0" cy="0"/>
        </a:xfrm>
      </p:grpSpPr>
      <p:sp>
        <p:nvSpPr>
          <p:cNvPr id="1625" name="Google Shape;1625;gc7d27200b_0_1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26" name="Google Shape;1626;gc7d27200b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3" name="Shape 1633"/>
        <p:cNvGrpSpPr/>
        <p:nvPr/>
      </p:nvGrpSpPr>
      <p:grpSpPr>
        <a:xfrm>
          <a:off x="0" y="0"/>
          <a:ext cx="0" cy="0"/>
          <a:chOff x="0" y="0"/>
          <a:chExt cx="0" cy="0"/>
        </a:xfrm>
      </p:grpSpPr>
      <p:sp>
        <p:nvSpPr>
          <p:cNvPr id="1634" name="Google Shape;1634;gc7d27200b_0_1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35" name="Google Shape;1635;gc7d27200b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c7d27200b_0_1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44" name="Google Shape;1644;gc7d27200b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0" name="Shape 1650"/>
        <p:cNvGrpSpPr/>
        <p:nvPr/>
      </p:nvGrpSpPr>
      <p:grpSpPr>
        <a:xfrm>
          <a:off x="0" y="0"/>
          <a:ext cx="0" cy="0"/>
          <a:chOff x="0" y="0"/>
          <a:chExt cx="0" cy="0"/>
        </a:xfrm>
      </p:grpSpPr>
      <p:sp>
        <p:nvSpPr>
          <p:cNvPr id="1651" name="Google Shape;1651;gc7d27200b_0_5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52" name="Google Shape;1652;gc7d27200b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6" name="Shape 1656"/>
        <p:cNvGrpSpPr/>
        <p:nvPr/>
      </p:nvGrpSpPr>
      <p:grpSpPr>
        <a:xfrm>
          <a:off x="0" y="0"/>
          <a:ext cx="0" cy="0"/>
          <a:chOff x="0" y="0"/>
          <a:chExt cx="0" cy="0"/>
        </a:xfrm>
      </p:grpSpPr>
      <p:sp>
        <p:nvSpPr>
          <p:cNvPr id="1657" name="Google Shape;1657;gc7d27200b_0_2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58" name="Google Shape;1658;gc7d27200b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9" name="Shape 1669"/>
        <p:cNvGrpSpPr/>
        <p:nvPr/>
      </p:nvGrpSpPr>
      <p:grpSpPr>
        <a:xfrm>
          <a:off x="0" y="0"/>
          <a:ext cx="0" cy="0"/>
          <a:chOff x="0" y="0"/>
          <a:chExt cx="0" cy="0"/>
        </a:xfrm>
      </p:grpSpPr>
      <p:sp>
        <p:nvSpPr>
          <p:cNvPr id="1670" name="Google Shape;1670;gc7d27200b_0_2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71" name="Google Shape;1671;gc7d27200b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6" name="Shape 1676"/>
        <p:cNvGrpSpPr/>
        <p:nvPr/>
      </p:nvGrpSpPr>
      <p:grpSpPr>
        <a:xfrm>
          <a:off x="0" y="0"/>
          <a:ext cx="0" cy="0"/>
          <a:chOff x="0" y="0"/>
          <a:chExt cx="0" cy="0"/>
        </a:xfrm>
      </p:grpSpPr>
      <p:sp>
        <p:nvSpPr>
          <p:cNvPr id="1677" name="Google Shape;1677;gc7d27200b_0_2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78" name="Google Shape;1678;gc7d27200b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3" name="Shape 1683"/>
        <p:cNvGrpSpPr/>
        <p:nvPr/>
      </p:nvGrpSpPr>
      <p:grpSpPr>
        <a:xfrm>
          <a:off x="0" y="0"/>
          <a:ext cx="0" cy="0"/>
          <a:chOff x="0" y="0"/>
          <a:chExt cx="0" cy="0"/>
        </a:xfrm>
      </p:grpSpPr>
      <p:sp>
        <p:nvSpPr>
          <p:cNvPr id="1684" name="Google Shape;1684;gc7d27200b_0_2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85" name="Google Shape;1685;gc7d27200b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gc7d27200b_0_2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92" name="Google Shape;1692;gc7d27200b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gc7d27200b_0_2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02" name="Google Shape;1702;gc7d27200b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 name="Shape 38"/>
        <p:cNvGrpSpPr/>
        <p:nvPr/>
      </p:nvGrpSpPr>
      <p:grpSpPr>
        <a:xfrm>
          <a:off x="0" y="0"/>
          <a:ext cx="0" cy="0"/>
          <a:chOff x="0" y="0"/>
          <a:chExt cx="0" cy="0"/>
        </a:xfrm>
      </p:grpSpPr>
      <p:sp>
        <p:nvSpPr>
          <p:cNvPr id="39" name="Google Shape;39;g752a11e4f0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 name="Google Shape;40;g752a11e4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c79f278a8_0_171: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c79f278a8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1" name="Shape 1711"/>
        <p:cNvGrpSpPr/>
        <p:nvPr/>
      </p:nvGrpSpPr>
      <p:grpSpPr>
        <a:xfrm>
          <a:off x="0" y="0"/>
          <a:ext cx="0" cy="0"/>
          <a:chOff x="0" y="0"/>
          <a:chExt cx="0" cy="0"/>
        </a:xfrm>
      </p:grpSpPr>
      <p:sp>
        <p:nvSpPr>
          <p:cNvPr id="1712" name="Google Shape;1712;gc7d27200b_0_2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13" name="Google Shape;1713;gc7d27200b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7" name="Shape 1717"/>
        <p:cNvGrpSpPr/>
        <p:nvPr/>
      </p:nvGrpSpPr>
      <p:grpSpPr>
        <a:xfrm>
          <a:off x="0" y="0"/>
          <a:ext cx="0" cy="0"/>
          <a:chOff x="0" y="0"/>
          <a:chExt cx="0" cy="0"/>
        </a:xfrm>
      </p:grpSpPr>
      <p:sp>
        <p:nvSpPr>
          <p:cNvPr id="1718" name="Google Shape;1718;gc7d27200b_0_2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19" name="Google Shape;1719;gc7d27200b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gc7d27200b_0_2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29" name="Google Shape;1729;gc7d27200b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3" name="Shape 1733"/>
        <p:cNvGrpSpPr/>
        <p:nvPr/>
      </p:nvGrpSpPr>
      <p:grpSpPr>
        <a:xfrm>
          <a:off x="0" y="0"/>
          <a:ext cx="0" cy="0"/>
          <a:chOff x="0" y="0"/>
          <a:chExt cx="0" cy="0"/>
        </a:xfrm>
      </p:grpSpPr>
      <p:sp>
        <p:nvSpPr>
          <p:cNvPr id="1734" name="Google Shape;1734;gc7d27200b_0_2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35" name="Google Shape;1735;gc7d27200b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3" name="Shape 1743"/>
        <p:cNvGrpSpPr/>
        <p:nvPr/>
      </p:nvGrpSpPr>
      <p:grpSpPr>
        <a:xfrm>
          <a:off x="0" y="0"/>
          <a:ext cx="0" cy="0"/>
          <a:chOff x="0" y="0"/>
          <a:chExt cx="0" cy="0"/>
        </a:xfrm>
      </p:grpSpPr>
      <p:sp>
        <p:nvSpPr>
          <p:cNvPr id="1744" name="Google Shape;1744;gc7d27200b_0_2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45" name="Google Shape;1745;gc7d27200b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gc7d27200b_0_2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56" name="Google Shape;1756;gc7d27200b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1" name="Shape 1761"/>
        <p:cNvGrpSpPr/>
        <p:nvPr/>
      </p:nvGrpSpPr>
      <p:grpSpPr>
        <a:xfrm>
          <a:off x="0" y="0"/>
          <a:ext cx="0" cy="0"/>
          <a:chOff x="0" y="0"/>
          <a:chExt cx="0" cy="0"/>
        </a:xfrm>
      </p:grpSpPr>
      <p:sp>
        <p:nvSpPr>
          <p:cNvPr id="1762" name="Google Shape;1762;gc7d27200b_0_2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63" name="Google Shape;1763;gc7d27200b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1" name="Shape 1771"/>
        <p:cNvGrpSpPr/>
        <p:nvPr/>
      </p:nvGrpSpPr>
      <p:grpSpPr>
        <a:xfrm>
          <a:off x="0" y="0"/>
          <a:ext cx="0" cy="0"/>
          <a:chOff x="0" y="0"/>
          <a:chExt cx="0" cy="0"/>
        </a:xfrm>
      </p:grpSpPr>
      <p:sp>
        <p:nvSpPr>
          <p:cNvPr id="1772" name="Google Shape;1772;gc7d27200b_0_3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73" name="Google Shape;1773;gc7d27200b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6" name="Shape 1776"/>
        <p:cNvGrpSpPr/>
        <p:nvPr/>
      </p:nvGrpSpPr>
      <p:grpSpPr>
        <a:xfrm>
          <a:off x="0" y="0"/>
          <a:ext cx="0" cy="0"/>
          <a:chOff x="0" y="0"/>
          <a:chExt cx="0" cy="0"/>
        </a:xfrm>
      </p:grpSpPr>
      <p:sp>
        <p:nvSpPr>
          <p:cNvPr id="1777" name="Google Shape;1777;gc7d27200b_0_3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78" name="Google Shape;1778;gc7d27200b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3" name="Shape 1783"/>
        <p:cNvGrpSpPr/>
        <p:nvPr/>
      </p:nvGrpSpPr>
      <p:grpSpPr>
        <a:xfrm>
          <a:off x="0" y="0"/>
          <a:ext cx="0" cy="0"/>
          <a:chOff x="0" y="0"/>
          <a:chExt cx="0" cy="0"/>
        </a:xfrm>
      </p:grpSpPr>
      <p:sp>
        <p:nvSpPr>
          <p:cNvPr id="1784" name="Google Shape;1784;gc7d27200b_0_3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85" name="Google Shape;1785;gc7d27200b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c79f278a8_0_177: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c79f278a8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0" name="Shape 1790"/>
        <p:cNvGrpSpPr/>
        <p:nvPr/>
      </p:nvGrpSpPr>
      <p:grpSpPr>
        <a:xfrm>
          <a:off x="0" y="0"/>
          <a:ext cx="0" cy="0"/>
          <a:chOff x="0" y="0"/>
          <a:chExt cx="0" cy="0"/>
        </a:xfrm>
      </p:grpSpPr>
      <p:sp>
        <p:nvSpPr>
          <p:cNvPr id="1791" name="Google Shape;1791;gdf491271b_0_1061: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92" name="Google Shape;1792;gdf491271b_0_1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c79f278a8_0_183: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c79f278a8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c79f278a8_0_188: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c79f278a8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c79f278a8_0_193: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c79f278a8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c79f278a8_0_198: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c79f278a8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c79f278a8_0_203: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c79f278a8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df491271b_2_223: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df491271b_2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df491271b_2_230: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df491271b_2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df491271b_2_236: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df491271b_2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gc79f278a8_0_39: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 name="Google Shape;46;gc79f278a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df491271b_2_242: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df491271b_2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df491271b_2_248: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df491271b_2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df491271b_2_254: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df491271b_2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c79f278a8_0_219: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c79f278a8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c79f278a8_0_226: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c79f278a8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c79f278a8_0_233: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c79f278a8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df491271b_2_278: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df491271b_2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c79f278a8_0_309: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c79f278a8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c79f278a8_0_396: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c79f278a8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c79f278a8_0_257: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c79f278a8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gc79f278a8_0_45: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gc79f278a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df491271b_2_285: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df491271b_2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c79f278a8_0_274: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c79f278a8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df491271b_2_315: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df491271b_2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df491271b_2_295: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df491271b_2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c79f278a8_0_391: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c79f278a8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df491271b_2_302: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df491271b_2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c7d27200b_0_6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c7d27200b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c7d27200b_0_7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c7d27200b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c7d27200b_0_7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c7d27200b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c7d27200b_0_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c7d27200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c79f278a8_0_50: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c79f278a8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c7d27200b_0_8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c7d27200b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c7d27200b_0_8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c7d27200b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c7d27200b_0_9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c7d27200b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c7d27200b_0_9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c7d27200b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c7d27200b_0_10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c7d27200b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c7d27200b_0_10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c7d27200b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c7d27200b_0_1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c7d27200b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c7d27200b_0_35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c7d27200b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c7d27200b_0_35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c7d27200b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df491271b_2_33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df491271b_2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79f278a8_0_60: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79f278a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df491271b_2_34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df491271b_2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c7d27200b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c7d2720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df34d0212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df34d02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df34d0212_0_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df34d021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df34d0212_0_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df34d021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df34d0212_0_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df34d021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df34d0212_0_2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df34d021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df34d0212_0_2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df34d021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df34d0212_0_3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df34d021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df34d0212_0_4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df34d021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c79f278a8_0_70: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c79f278a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c7d27200b_0_36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c7d27200b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c7d27200b_0_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c7d27200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df34d0212_0_4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df34d0212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df34d0212_0_5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df34d0212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df34d0212_0_6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df34d0212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df34d0212_0_7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df34d0212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df34d0212_0_8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df34d0212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df34d0212_0_8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df34d0212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df34d0212_0_9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df34d0212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df34d0212_0_9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df34d0212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c79f278a8_0_100: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c79f278a8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c7d27200b_0_1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c7d27200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df491271b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df49127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df491271b_0_104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df491271b_0_1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df491271b_0_105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df491271b_0_10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df491271b_0_63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df491271b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df491271b_0_65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df491271b_0_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df491271b_0_68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df491271b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df491271b_0_69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df491271b_0_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df491271b_0_70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df491271b_0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df491271b_0_7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df491271b_0_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c79f278a8_0_105:notes"/>
          <p:cNvSpPr/>
          <p:nvPr>
            <p:ph idx="2" type="sldImg"/>
          </p:nvPr>
        </p:nvSpPr>
        <p:spPr>
          <a:xfrm>
            <a:off x="114321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c79f278a8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df491271b_0_72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df491271b_0_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df491271b_0_73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df491271b_0_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df491271b_0_73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df491271b_0_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df491271b_0_74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df491271b_0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df491271b_0_8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df491271b_0_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df491271b_0_8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df491271b_0_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df491271b_0_83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df491271b_0_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df491271b_0_84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df491271b_0_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df491271b_0_85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df491271b_0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df491271b_0_86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df491271b_0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685800" y="2111123"/>
            <a:ext cx="7772400" cy="15465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1" name="Google Shape;11;p2"/>
          <p:cNvSpPr txBox="1"/>
          <p:nvPr>
            <p:ph idx="1" type="subTitle"/>
          </p:nvPr>
        </p:nvSpPr>
        <p:spPr>
          <a:xfrm>
            <a:off x="685800" y="3786738"/>
            <a:ext cx="7772400" cy="10464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
        <p:nvSpPr>
          <p:cNvPr id="12" name="Google Shape;12;p2"/>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5" name="Google Shape;15;p3"/>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6" name="Google Shape;16;p3"/>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7" name="Google Shape;17;p3"/>
          <p:cNvCxnSpPr/>
          <p:nvPr/>
        </p:nvCxnSpPr>
        <p:spPr>
          <a:xfrm>
            <a:off x="1245325" y="1193450"/>
            <a:ext cx="7854300" cy="8700"/>
          </a:xfrm>
          <a:prstGeom prst="straightConnector1">
            <a:avLst/>
          </a:prstGeom>
          <a:noFill/>
          <a:ln cap="flat" cmpd="sng" w="76200">
            <a:solidFill>
              <a:srgbClr val="D9D9D9"/>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0" name="Google Shape;20;p4"/>
          <p:cNvSpPr txBox="1"/>
          <p:nvPr>
            <p:ph idx="1" type="body"/>
          </p:nvPr>
        </p:nvSpPr>
        <p:spPr>
          <a:xfrm>
            <a:off x="457200" y="1600200"/>
            <a:ext cx="3994500" cy="4967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1" name="Google Shape;21;p4"/>
          <p:cNvSpPr txBox="1"/>
          <p:nvPr>
            <p:ph idx="2" type="body"/>
          </p:nvPr>
        </p:nvSpPr>
        <p:spPr>
          <a:xfrm>
            <a:off x="4692274" y="1600200"/>
            <a:ext cx="3994500" cy="4967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2" name="Google Shape;22;p4"/>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5" name="Google Shape;25;p5"/>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 name="Shape 26"/>
        <p:cNvGrpSpPr/>
        <p:nvPr/>
      </p:nvGrpSpPr>
      <p:grpSpPr>
        <a:xfrm>
          <a:off x="0" y="0"/>
          <a:ext cx="0" cy="0"/>
          <a:chOff x="0" y="0"/>
          <a:chExt cx="0" cy="0"/>
        </a:xfrm>
      </p:grpSpPr>
      <p:sp>
        <p:nvSpPr>
          <p:cNvPr id="27" name="Google Shape;27;p6"/>
          <p:cNvSpPr txBox="1"/>
          <p:nvPr>
            <p:ph idx="1" type="body"/>
          </p:nvPr>
        </p:nvSpPr>
        <p:spPr>
          <a:xfrm>
            <a:off x="457200" y="5875079"/>
            <a:ext cx="8229600" cy="6927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
        <p:nvSpPr>
          <p:cNvPr id="28" name="Google Shape;28;p6"/>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 name="Shape 29"/>
        <p:cNvGrpSpPr/>
        <p:nvPr/>
      </p:nvGrpSpPr>
      <p:grpSpPr>
        <a:xfrm>
          <a:off x="0" y="0"/>
          <a:ext cx="0" cy="0"/>
          <a:chOff x="0" y="0"/>
          <a:chExt cx="0" cy="0"/>
        </a:xfrm>
      </p:grpSpPr>
      <p:sp>
        <p:nvSpPr>
          <p:cNvPr id="30" name="Google Shape;30;p7"/>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47"/>
            <a:ext cx="8229600" cy="849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1pPr>
            <a:lvl2pPr lvl="1">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2pPr>
            <a:lvl3pPr lvl="2">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3pPr>
            <a:lvl4pPr lvl="3">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4pPr>
            <a:lvl5pPr lvl="4">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5pPr>
            <a:lvl6pPr lvl="5">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6pPr>
            <a:lvl7pPr lvl="6">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7pPr>
            <a:lvl8pPr lvl="7">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8pPr>
            <a:lvl9pPr lvl="8">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9pPr>
          </a:lstStyle>
          <a:p/>
        </p:txBody>
      </p:sp>
      <p:sp>
        <p:nvSpPr>
          <p:cNvPr id="7" name="Google Shape;7;p1"/>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Font typeface="Droid Sans"/>
              <a:buChar char="➔"/>
              <a:defRPr sz="3000">
                <a:solidFill>
                  <a:schemeClr val="dk1"/>
                </a:solidFill>
                <a:latin typeface="Droid Sans"/>
                <a:ea typeface="Droid Sans"/>
                <a:cs typeface="Droid Sans"/>
                <a:sym typeface="Droid Sans"/>
              </a:defRPr>
            </a:lvl1pPr>
            <a:lvl2pPr indent="-381000" lvl="1" marL="914400">
              <a:spcBef>
                <a:spcPts val="0"/>
              </a:spcBef>
              <a:spcAft>
                <a:spcPts val="0"/>
              </a:spcAft>
              <a:buClr>
                <a:schemeClr val="dk1"/>
              </a:buClr>
              <a:buSzPts val="2400"/>
              <a:buFont typeface="Droid Sans"/>
              <a:buChar char="◆"/>
              <a:defRPr sz="2400">
                <a:solidFill>
                  <a:schemeClr val="dk1"/>
                </a:solidFill>
                <a:latin typeface="Droid Sans"/>
                <a:ea typeface="Droid Sans"/>
                <a:cs typeface="Droid Sans"/>
                <a:sym typeface="Droid Sans"/>
              </a:defRPr>
            </a:lvl2pPr>
            <a:lvl3pPr indent="-381000" lvl="2" marL="1371600">
              <a:spcBef>
                <a:spcPts val="0"/>
              </a:spcBef>
              <a:spcAft>
                <a:spcPts val="0"/>
              </a:spcAft>
              <a:buClr>
                <a:schemeClr val="dk1"/>
              </a:buClr>
              <a:buSzPts val="2400"/>
              <a:buFont typeface="Droid Sans"/>
              <a:buChar char="●"/>
              <a:defRPr sz="2400">
                <a:solidFill>
                  <a:schemeClr val="dk1"/>
                </a:solidFill>
                <a:latin typeface="Droid Sans"/>
                <a:ea typeface="Droid Sans"/>
                <a:cs typeface="Droid Sans"/>
                <a:sym typeface="Droid Sans"/>
              </a:defRPr>
            </a:lvl3pPr>
            <a:lvl4pPr indent="-342900" lvl="3" marL="18288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4pPr>
            <a:lvl5pPr indent="-342900" lvl="4" marL="22860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5pPr>
            <a:lvl6pPr indent="-342900" lvl="5" marL="27432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6pPr>
            <a:lvl7pPr indent="-342900" lvl="6" marL="32004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7pPr>
            <a:lvl8pPr indent="-342900" lvl="7" marL="36576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8pPr>
            <a:lvl9pPr indent="-342900" lvl="8" marL="41148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9pPr>
          </a:lstStyle>
          <a:p/>
        </p:txBody>
      </p:sp>
      <p:sp>
        <p:nvSpPr>
          <p:cNvPr id="8" name="Google Shape;8;p1"/>
          <p:cNvSpPr txBox="1"/>
          <p:nvPr>
            <p:ph idx="12" type="sldNum"/>
          </p:nvPr>
        </p:nvSpPr>
        <p:spPr>
          <a:xfrm>
            <a:off x="8556791" y="6333134"/>
            <a:ext cx="548700" cy="524700"/>
          </a:xfrm>
          <a:prstGeom prst="rect">
            <a:avLst/>
          </a:prstGeom>
          <a:noFill/>
          <a:ln>
            <a:noFill/>
          </a:ln>
        </p:spPr>
        <p:txBody>
          <a:bodyPr anchorCtr="0" anchor="ctr" bIns="91425" lIns="91425" spcFirstLastPara="1" rIns="91425" wrap="square" tIns="91425">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24.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image" Target="../media/image29.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4.xml"/><Relationship Id="rId3" Type="http://schemas.openxmlformats.org/officeDocument/2006/relationships/image" Target="../media/image30.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5.xml"/><Relationship Id="rId3" Type="http://schemas.openxmlformats.org/officeDocument/2006/relationships/image" Target="../media/image30.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5.xml"/><Relationship Id="rId3" Type="http://schemas.openxmlformats.org/officeDocument/2006/relationships/image" Target="../media/image32.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6.xml"/><Relationship Id="rId3" Type="http://schemas.openxmlformats.org/officeDocument/2006/relationships/image" Target="../media/image32.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7.xml"/><Relationship Id="rId3" Type="http://schemas.openxmlformats.org/officeDocument/2006/relationships/image" Target="../media/image32.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5.xml"/><Relationship Id="rId3" Type="http://schemas.openxmlformats.org/officeDocument/2006/relationships/image" Target="../media/image33.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8.xml"/><Relationship Id="rId3" Type="http://schemas.openxmlformats.org/officeDocument/2006/relationships/image" Target="../media/image31.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9.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0.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3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2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1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2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2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2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2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 name="Shape 34"/>
        <p:cNvGrpSpPr/>
        <p:nvPr/>
      </p:nvGrpSpPr>
      <p:grpSpPr>
        <a:xfrm>
          <a:off x="0" y="0"/>
          <a:ext cx="0" cy="0"/>
          <a:chOff x="0" y="0"/>
          <a:chExt cx="0" cy="0"/>
        </a:xfrm>
      </p:grpSpPr>
      <p:pic>
        <p:nvPicPr>
          <p:cNvPr id="35" name="Google Shape;35;p8"/>
          <p:cNvPicPr preferRelativeResize="0"/>
          <p:nvPr/>
        </p:nvPicPr>
        <p:blipFill rotWithShape="1">
          <a:blip r:embed="rId3">
            <a:alphaModFix/>
          </a:blip>
          <a:srcRect b="3006" l="37749" r="0" t="0"/>
          <a:stretch/>
        </p:blipFill>
        <p:spPr>
          <a:xfrm>
            <a:off x="0" y="1796550"/>
            <a:ext cx="4458024" cy="5061451"/>
          </a:xfrm>
          <a:prstGeom prst="rect">
            <a:avLst/>
          </a:prstGeom>
          <a:noFill/>
          <a:ln>
            <a:noFill/>
          </a:ln>
        </p:spPr>
      </p:pic>
      <p:sp>
        <p:nvSpPr>
          <p:cNvPr id="36" name="Google Shape;36;p8"/>
          <p:cNvSpPr txBox="1"/>
          <p:nvPr>
            <p:ph type="ctrTitle"/>
          </p:nvPr>
        </p:nvSpPr>
        <p:spPr>
          <a:xfrm>
            <a:off x="685800" y="1901903"/>
            <a:ext cx="7772400" cy="1990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Selection &amp; Ordering</a:t>
            </a:r>
            <a:endParaRPr/>
          </a:p>
          <a:p>
            <a:pPr indent="0" lvl="0" marL="0" rtl="0" algn="r">
              <a:spcBef>
                <a:spcPts val="0"/>
              </a:spcBef>
              <a:spcAft>
                <a:spcPts val="0"/>
              </a:spcAft>
              <a:buNone/>
            </a:pPr>
            <a:r>
              <a:rPr lang="en"/>
              <a:t>Algorithms</a:t>
            </a:r>
            <a:endParaRPr/>
          </a:p>
        </p:txBody>
      </p:sp>
      <p:sp>
        <p:nvSpPr>
          <p:cNvPr id="37" name="Google Shape;37;p8"/>
          <p:cNvSpPr txBox="1"/>
          <p:nvPr>
            <p:ph idx="1" type="subTitle"/>
          </p:nvPr>
        </p:nvSpPr>
        <p:spPr>
          <a:xfrm>
            <a:off x="685800" y="3804088"/>
            <a:ext cx="7772400" cy="1046400"/>
          </a:xfrm>
          <a:prstGeom prst="rect">
            <a:avLst/>
          </a:prstGeom>
        </p:spPr>
        <p:txBody>
          <a:bodyPr anchorCtr="0" anchor="t" bIns="91425" lIns="91425" spcFirstLastPara="1" rIns="91425" wrap="square" tIns="91425">
            <a:noAutofit/>
          </a:bodyPr>
          <a:lstStyle/>
          <a:p>
            <a:pPr indent="0" lvl="0" marL="0" rtl="0" algn="r">
              <a:lnSpc>
                <a:spcPct val="115000"/>
              </a:lnSpc>
              <a:spcBef>
                <a:spcPts val="0"/>
              </a:spcBef>
              <a:spcAft>
                <a:spcPts val="0"/>
              </a:spcAft>
              <a:buClr>
                <a:schemeClr val="dk1"/>
              </a:buClr>
              <a:buSzPts val="1100"/>
              <a:buFont typeface="Arial"/>
              <a:buNone/>
            </a:pPr>
            <a:r>
              <a:rPr lang="en" sz="1800"/>
              <a:t>CE-1103 Algorithms and Data Structures</a:t>
            </a:r>
            <a:endParaRPr sz="1800"/>
          </a:p>
          <a:p>
            <a:pPr indent="0" lvl="0" marL="0" rtl="0" algn="r">
              <a:spcBef>
                <a:spcPts val="0"/>
              </a:spcBef>
              <a:spcAft>
                <a:spcPts val="0"/>
              </a:spcAft>
              <a:buClr>
                <a:schemeClr val="dk1"/>
              </a:buClr>
              <a:buSzPts val="1100"/>
              <a:buFont typeface="Arial"/>
              <a:buNone/>
            </a:pPr>
            <a:r>
              <a:t/>
            </a:r>
            <a:endParaRPr sz="1800"/>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17"/>
          <p:cNvPicPr preferRelativeResize="0"/>
          <p:nvPr/>
        </p:nvPicPr>
        <p:blipFill rotWithShape="1">
          <a:blip r:embed="rId3">
            <a:alphaModFix/>
          </a:blip>
          <a:srcRect b="15640" l="0" r="17756" t="0"/>
          <a:stretch/>
        </p:blipFill>
        <p:spPr>
          <a:xfrm>
            <a:off x="3849875" y="3492200"/>
            <a:ext cx="5294124" cy="3365800"/>
          </a:xfrm>
          <a:prstGeom prst="rect">
            <a:avLst/>
          </a:prstGeom>
          <a:noFill/>
          <a:ln>
            <a:noFill/>
          </a:ln>
        </p:spPr>
      </p:pic>
      <p:sp>
        <p:nvSpPr>
          <p:cNvPr id="105" name="Google Shape;105;p1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Factors Affecting Run Time</a:t>
            </a:r>
            <a:endParaRPr/>
          </a:p>
        </p:txBody>
      </p:sp>
      <p:sp>
        <p:nvSpPr>
          <p:cNvPr id="106" name="Google Shape;106;p17"/>
          <p:cNvSpPr txBox="1"/>
          <p:nvPr>
            <p:ph idx="1" type="body"/>
          </p:nvPr>
        </p:nvSpPr>
        <p:spPr>
          <a:xfrm>
            <a:off x="457200" y="13988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Computer System (</a:t>
            </a:r>
            <a:r>
              <a:rPr b="1" lang="en">
                <a:solidFill>
                  <a:srgbClr val="85200C"/>
                </a:solidFill>
              </a:rPr>
              <a:t>CPU</a:t>
            </a:r>
            <a:r>
              <a:rPr lang="en"/>
              <a:t>, </a:t>
            </a:r>
            <a:r>
              <a:rPr b="1" lang="en">
                <a:solidFill>
                  <a:srgbClr val="85200C"/>
                </a:solidFill>
              </a:rPr>
              <a:t>Memory</a:t>
            </a:r>
            <a:r>
              <a:rPr lang="en"/>
              <a:t>, </a:t>
            </a:r>
            <a:r>
              <a:rPr b="1" lang="en">
                <a:solidFill>
                  <a:srgbClr val="85200C"/>
                </a:solidFill>
              </a:rPr>
              <a:t>Disk</a:t>
            </a:r>
            <a:r>
              <a:rPr lang="en"/>
              <a:t>)</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Compiler</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Programing Language </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Operating System</a:t>
            </a:r>
            <a:endParaRPr/>
          </a:p>
          <a:p>
            <a:pPr indent="0" lvl="0" marL="0" rtl="0" algn="l">
              <a:spcBef>
                <a:spcPts val="600"/>
              </a:spcBef>
              <a:spcAft>
                <a:spcPts val="0"/>
              </a:spcAft>
              <a:buNone/>
            </a:pPr>
            <a:r>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graphicFrame>
        <p:nvGraphicFramePr>
          <p:cNvPr id="743" name="Google Shape;743;p107"/>
          <p:cNvGraphicFramePr/>
          <p:nvPr/>
        </p:nvGraphicFramePr>
        <p:xfrm>
          <a:off x="2064600" y="16097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744" name="Google Shape;744;p10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Shell 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graphicFrame>
        <p:nvGraphicFramePr>
          <p:cNvPr id="745" name="Google Shape;745;p107"/>
          <p:cNvGraphicFramePr/>
          <p:nvPr/>
        </p:nvGraphicFramePr>
        <p:xfrm>
          <a:off x="2084550" y="1891150"/>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2</a:t>
                      </a:r>
                      <a:endParaRPr b="1"/>
                    </a:p>
                  </a:txBody>
                  <a:tcPr marT="91425" marB="91425" marR="91425" marL="91425"/>
                </a:tc>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9</a:t>
                      </a:r>
                      <a:endParaRPr b="1"/>
                    </a:p>
                  </a:txBody>
                  <a:tcPr marT="91425" marB="91425" marR="91425" marL="91425"/>
                </a:tc>
                <a:tc>
                  <a:txBody>
                    <a:bodyPr/>
                    <a:lstStyle/>
                    <a:p>
                      <a:pPr indent="0" lvl="0" marL="0" rtl="0" algn="ctr">
                        <a:spcBef>
                          <a:spcPts val="0"/>
                        </a:spcBef>
                        <a:spcAft>
                          <a:spcPts val="0"/>
                        </a:spcAft>
                        <a:buNone/>
                      </a:pPr>
                      <a:r>
                        <a:rPr b="1" lang="en"/>
                        <a:t>14</a:t>
                      </a:r>
                      <a:endParaRPr b="1"/>
                    </a:p>
                  </a:txBody>
                  <a:tcPr marT="91425" marB="91425" marR="91425" marL="91425"/>
                </a:tc>
                <a:tc>
                  <a:txBody>
                    <a:bodyPr/>
                    <a:lstStyle/>
                    <a:p>
                      <a:pPr indent="0" lvl="0" marL="0" rtl="0" algn="ctr">
                        <a:spcBef>
                          <a:spcPts val="0"/>
                        </a:spcBef>
                        <a:spcAft>
                          <a:spcPts val="0"/>
                        </a:spcAft>
                        <a:buNone/>
                      </a:pPr>
                      <a:r>
                        <a:rPr b="1" lang="en"/>
                        <a:t>11</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6</a:t>
                      </a:r>
                      <a:endParaRPr b="1"/>
                    </a:p>
                  </a:txBody>
                  <a:tcPr marT="91425" marB="91425" marR="91425" marL="91425"/>
                </a:tc>
                <a:tc>
                  <a:txBody>
                    <a:bodyPr/>
                    <a:lstStyle/>
                    <a:p>
                      <a:pPr indent="0" lvl="0" marL="0" rtl="0" algn="ctr">
                        <a:spcBef>
                          <a:spcPts val="0"/>
                        </a:spcBef>
                        <a:spcAft>
                          <a:spcPts val="0"/>
                        </a:spcAft>
                        <a:buNone/>
                      </a:pPr>
                      <a:r>
                        <a:rPr b="1" lang="en"/>
                        <a:t>12</a:t>
                      </a:r>
                      <a:endParaRPr b="1"/>
                    </a:p>
                  </a:txBody>
                  <a:tcPr marT="91425" marB="91425" marR="91425" marL="91425"/>
                </a:tc>
              </a:tr>
            </a:tbl>
          </a:graphicData>
        </a:graphic>
      </p:graphicFrame>
      <p:cxnSp>
        <p:nvCxnSpPr>
          <p:cNvPr id="746" name="Google Shape;746;p107"/>
          <p:cNvCxnSpPr/>
          <p:nvPr/>
        </p:nvCxnSpPr>
        <p:spPr>
          <a:xfrm rot="10800000">
            <a:off x="2983825" y="2362150"/>
            <a:ext cx="0" cy="352200"/>
          </a:xfrm>
          <a:prstGeom prst="straightConnector1">
            <a:avLst/>
          </a:prstGeom>
          <a:noFill/>
          <a:ln cap="flat" cmpd="sng" w="19050">
            <a:solidFill>
              <a:schemeClr val="dk2"/>
            </a:solidFill>
            <a:prstDash val="solid"/>
            <a:round/>
            <a:headEnd len="med" w="med" type="none"/>
            <a:tailEnd len="med" w="med" type="triangle"/>
          </a:ln>
        </p:spPr>
      </p:cxnSp>
      <p:cxnSp>
        <p:nvCxnSpPr>
          <p:cNvPr id="747" name="Google Shape;747;p107"/>
          <p:cNvCxnSpPr/>
          <p:nvPr/>
        </p:nvCxnSpPr>
        <p:spPr>
          <a:xfrm rot="10800000">
            <a:off x="3696625" y="2362150"/>
            <a:ext cx="0" cy="352200"/>
          </a:xfrm>
          <a:prstGeom prst="straightConnector1">
            <a:avLst/>
          </a:prstGeom>
          <a:noFill/>
          <a:ln cap="flat" cmpd="sng" w="19050">
            <a:solidFill>
              <a:schemeClr val="dk2"/>
            </a:solidFill>
            <a:prstDash val="solid"/>
            <a:round/>
            <a:headEnd len="med" w="med" type="none"/>
            <a:tailEnd len="med" w="med" type="triangle"/>
          </a:ln>
        </p:spPr>
      </p:cxnSp>
      <p:cxnSp>
        <p:nvCxnSpPr>
          <p:cNvPr id="748" name="Google Shape;748;p107"/>
          <p:cNvCxnSpPr/>
          <p:nvPr/>
        </p:nvCxnSpPr>
        <p:spPr>
          <a:xfrm>
            <a:off x="2983825" y="2723050"/>
            <a:ext cx="733200" cy="60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graphicFrame>
        <p:nvGraphicFramePr>
          <p:cNvPr id="753" name="Google Shape;753;p108"/>
          <p:cNvGraphicFramePr/>
          <p:nvPr/>
        </p:nvGraphicFramePr>
        <p:xfrm>
          <a:off x="2064600" y="16097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754" name="Google Shape;754;p10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Shell 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graphicFrame>
        <p:nvGraphicFramePr>
          <p:cNvPr id="755" name="Google Shape;755;p108"/>
          <p:cNvGraphicFramePr/>
          <p:nvPr/>
        </p:nvGraphicFramePr>
        <p:xfrm>
          <a:off x="2084550" y="1891150"/>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2</a:t>
                      </a:r>
                      <a:endParaRPr b="1"/>
                    </a:p>
                  </a:txBody>
                  <a:tcPr marT="91425" marB="91425" marR="91425" marL="91425"/>
                </a:tc>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9</a:t>
                      </a:r>
                      <a:endParaRPr b="1"/>
                    </a:p>
                  </a:txBody>
                  <a:tcPr marT="91425" marB="91425" marR="91425" marL="91425"/>
                </a:tc>
                <a:tc>
                  <a:txBody>
                    <a:bodyPr/>
                    <a:lstStyle/>
                    <a:p>
                      <a:pPr indent="0" lvl="0" marL="0" rtl="0" algn="ctr">
                        <a:spcBef>
                          <a:spcPts val="0"/>
                        </a:spcBef>
                        <a:spcAft>
                          <a:spcPts val="0"/>
                        </a:spcAft>
                        <a:buNone/>
                      </a:pPr>
                      <a:r>
                        <a:rPr b="1" lang="en"/>
                        <a:t>14</a:t>
                      </a:r>
                      <a:endParaRPr b="1"/>
                    </a:p>
                  </a:txBody>
                  <a:tcPr marT="91425" marB="91425" marR="91425" marL="91425"/>
                </a:tc>
                <a:tc>
                  <a:txBody>
                    <a:bodyPr/>
                    <a:lstStyle/>
                    <a:p>
                      <a:pPr indent="0" lvl="0" marL="0" rtl="0" algn="ctr">
                        <a:spcBef>
                          <a:spcPts val="0"/>
                        </a:spcBef>
                        <a:spcAft>
                          <a:spcPts val="0"/>
                        </a:spcAft>
                        <a:buNone/>
                      </a:pPr>
                      <a:r>
                        <a:rPr b="1" lang="en"/>
                        <a:t>11</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6</a:t>
                      </a:r>
                      <a:endParaRPr b="1"/>
                    </a:p>
                  </a:txBody>
                  <a:tcPr marT="91425" marB="91425" marR="91425" marL="91425"/>
                </a:tc>
                <a:tc>
                  <a:txBody>
                    <a:bodyPr/>
                    <a:lstStyle/>
                    <a:p>
                      <a:pPr indent="0" lvl="0" marL="0" rtl="0" algn="ctr">
                        <a:spcBef>
                          <a:spcPts val="0"/>
                        </a:spcBef>
                        <a:spcAft>
                          <a:spcPts val="0"/>
                        </a:spcAft>
                        <a:buNone/>
                      </a:pPr>
                      <a:r>
                        <a:rPr b="1" lang="en"/>
                        <a:t>12</a:t>
                      </a:r>
                      <a:endParaRPr b="1"/>
                    </a:p>
                  </a:txBody>
                  <a:tcPr marT="91425" marB="91425" marR="91425" marL="91425"/>
                </a:tc>
              </a:tr>
            </a:tbl>
          </a:graphicData>
        </a:graphic>
      </p:graphicFrame>
      <p:cxnSp>
        <p:nvCxnSpPr>
          <p:cNvPr id="756" name="Google Shape;756;p108"/>
          <p:cNvCxnSpPr/>
          <p:nvPr/>
        </p:nvCxnSpPr>
        <p:spPr>
          <a:xfrm rot="10800000">
            <a:off x="2374225" y="2362150"/>
            <a:ext cx="0" cy="352200"/>
          </a:xfrm>
          <a:prstGeom prst="straightConnector1">
            <a:avLst/>
          </a:prstGeom>
          <a:noFill/>
          <a:ln cap="flat" cmpd="sng" w="19050">
            <a:solidFill>
              <a:schemeClr val="dk2"/>
            </a:solidFill>
            <a:prstDash val="solid"/>
            <a:round/>
            <a:headEnd len="med" w="med" type="none"/>
            <a:tailEnd len="med" w="med" type="triangle"/>
          </a:ln>
        </p:spPr>
      </p:cxnSp>
      <p:cxnSp>
        <p:nvCxnSpPr>
          <p:cNvPr id="757" name="Google Shape;757;p108"/>
          <p:cNvCxnSpPr/>
          <p:nvPr/>
        </p:nvCxnSpPr>
        <p:spPr>
          <a:xfrm rot="10800000">
            <a:off x="3087025" y="2362150"/>
            <a:ext cx="0" cy="352200"/>
          </a:xfrm>
          <a:prstGeom prst="straightConnector1">
            <a:avLst/>
          </a:prstGeom>
          <a:noFill/>
          <a:ln cap="flat" cmpd="sng" w="19050">
            <a:solidFill>
              <a:schemeClr val="dk2"/>
            </a:solidFill>
            <a:prstDash val="solid"/>
            <a:round/>
            <a:headEnd len="med" w="med" type="none"/>
            <a:tailEnd len="med" w="med" type="triangle"/>
          </a:ln>
        </p:spPr>
      </p:cxnSp>
      <p:cxnSp>
        <p:nvCxnSpPr>
          <p:cNvPr id="758" name="Google Shape;758;p108"/>
          <p:cNvCxnSpPr/>
          <p:nvPr/>
        </p:nvCxnSpPr>
        <p:spPr>
          <a:xfrm>
            <a:off x="2374225" y="2723050"/>
            <a:ext cx="733200" cy="60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graphicFrame>
        <p:nvGraphicFramePr>
          <p:cNvPr id="763" name="Google Shape;763;p109"/>
          <p:cNvGraphicFramePr/>
          <p:nvPr/>
        </p:nvGraphicFramePr>
        <p:xfrm>
          <a:off x="2064600" y="16097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764" name="Google Shape;764;p10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Shell 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graphicFrame>
        <p:nvGraphicFramePr>
          <p:cNvPr id="765" name="Google Shape;765;p109"/>
          <p:cNvGraphicFramePr/>
          <p:nvPr/>
        </p:nvGraphicFramePr>
        <p:xfrm>
          <a:off x="2084550" y="1891150"/>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2</a:t>
                      </a:r>
                      <a:endParaRPr b="1"/>
                    </a:p>
                  </a:txBody>
                  <a:tcPr marT="91425" marB="91425" marR="91425" marL="91425"/>
                </a:tc>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9</a:t>
                      </a:r>
                      <a:endParaRPr b="1"/>
                    </a:p>
                  </a:txBody>
                  <a:tcPr marT="91425" marB="91425" marR="91425" marL="91425"/>
                </a:tc>
                <a:tc>
                  <a:txBody>
                    <a:bodyPr/>
                    <a:lstStyle/>
                    <a:p>
                      <a:pPr indent="0" lvl="0" marL="0" rtl="0" algn="ctr">
                        <a:spcBef>
                          <a:spcPts val="0"/>
                        </a:spcBef>
                        <a:spcAft>
                          <a:spcPts val="0"/>
                        </a:spcAft>
                        <a:buNone/>
                      </a:pPr>
                      <a:r>
                        <a:rPr b="1" lang="en"/>
                        <a:t>14</a:t>
                      </a:r>
                      <a:endParaRPr b="1"/>
                    </a:p>
                  </a:txBody>
                  <a:tcPr marT="91425" marB="91425" marR="91425" marL="91425"/>
                </a:tc>
                <a:tc>
                  <a:txBody>
                    <a:bodyPr/>
                    <a:lstStyle/>
                    <a:p>
                      <a:pPr indent="0" lvl="0" marL="0" rtl="0" algn="ctr">
                        <a:spcBef>
                          <a:spcPts val="0"/>
                        </a:spcBef>
                        <a:spcAft>
                          <a:spcPts val="0"/>
                        </a:spcAft>
                        <a:buNone/>
                      </a:pPr>
                      <a:r>
                        <a:rPr b="1" lang="en"/>
                        <a:t>11</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6</a:t>
                      </a:r>
                      <a:endParaRPr b="1"/>
                    </a:p>
                  </a:txBody>
                  <a:tcPr marT="91425" marB="91425" marR="91425" marL="91425"/>
                </a:tc>
                <a:tc>
                  <a:txBody>
                    <a:bodyPr/>
                    <a:lstStyle/>
                    <a:p>
                      <a:pPr indent="0" lvl="0" marL="0" rtl="0" algn="ctr">
                        <a:spcBef>
                          <a:spcPts val="0"/>
                        </a:spcBef>
                        <a:spcAft>
                          <a:spcPts val="0"/>
                        </a:spcAft>
                        <a:buNone/>
                      </a:pPr>
                      <a:r>
                        <a:rPr b="1" lang="en"/>
                        <a:t>12</a:t>
                      </a:r>
                      <a:endParaRPr b="1"/>
                    </a:p>
                  </a:txBody>
                  <a:tcPr marT="91425" marB="91425" marR="91425" marL="91425"/>
                </a:tc>
              </a:tr>
            </a:tbl>
          </a:graphicData>
        </a:graphic>
      </p:graphicFrame>
      <p:cxnSp>
        <p:nvCxnSpPr>
          <p:cNvPr id="766" name="Google Shape;766;p109"/>
          <p:cNvCxnSpPr/>
          <p:nvPr/>
        </p:nvCxnSpPr>
        <p:spPr>
          <a:xfrm rot="10800000">
            <a:off x="2374225" y="2362150"/>
            <a:ext cx="0" cy="352200"/>
          </a:xfrm>
          <a:prstGeom prst="straightConnector1">
            <a:avLst/>
          </a:prstGeom>
          <a:noFill/>
          <a:ln cap="flat" cmpd="sng" w="19050">
            <a:solidFill>
              <a:schemeClr val="dk2"/>
            </a:solidFill>
            <a:prstDash val="solid"/>
            <a:round/>
            <a:headEnd len="med" w="med" type="none"/>
            <a:tailEnd len="med" w="med" type="triangle"/>
          </a:ln>
        </p:spPr>
      </p:cxnSp>
      <p:cxnSp>
        <p:nvCxnSpPr>
          <p:cNvPr id="767" name="Google Shape;767;p109"/>
          <p:cNvCxnSpPr/>
          <p:nvPr/>
        </p:nvCxnSpPr>
        <p:spPr>
          <a:xfrm rot="10800000">
            <a:off x="3087025" y="2362150"/>
            <a:ext cx="0" cy="352200"/>
          </a:xfrm>
          <a:prstGeom prst="straightConnector1">
            <a:avLst/>
          </a:prstGeom>
          <a:noFill/>
          <a:ln cap="flat" cmpd="sng" w="19050">
            <a:solidFill>
              <a:schemeClr val="dk2"/>
            </a:solidFill>
            <a:prstDash val="solid"/>
            <a:round/>
            <a:headEnd len="med" w="med" type="none"/>
            <a:tailEnd len="med" w="med" type="triangle"/>
          </a:ln>
        </p:spPr>
      </p:cxnSp>
      <p:cxnSp>
        <p:nvCxnSpPr>
          <p:cNvPr id="768" name="Google Shape;768;p109"/>
          <p:cNvCxnSpPr/>
          <p:nvPr/>
        </p:nvCxnSpPr>
        <p:spPr>
          <a:xfrm>
            <a:off x="2374225" y="2723050"/>
            <a:ext cx="733200" cy="60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graphicFrame>
        <p:nvGraphicFramePr>
          <p:cNvPr id="773" name="Google Shape;773;p110"/>
          <p:cNvGraphicFramePr/>
          <p:nvPr/>
        </p:nvGraphicFramePr>
        <p:xfrm>
          <a:off x="2064600" y="16097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774" name="Google Shape;774;p11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Shell 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graphicFrame>
        <p:nvGraphicFramePr>
          <p:cNvPr id="775" name="Google Shape;775;p110"/>
          <p:cNvGraphicFramePr/>
          <p:nvPr/>
        </p:nvGraphicFramePr>
        <p:xfrm>
          <a:off x="2084550" y="1891150"/>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2</a:t>
                      </a:r>
                      <a:endParaRPr b="1"/>
                    </a:p>
                  </a:txBody>
                  <a:tcPr marT="91425" marB="91425" marR="91425" marL="91425"/>
                </a:tc>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9</a:t>
                      </a:r>
                      <a:endParaRPr b="1"/>
                    </a:p>
                  </a:txBody>
                  <a:tcPr marT="91425" marB="91425" marR="91425" marL="91425"/>
                </a:tc>
                <a:tc>
                  <a:txBody>
                    <a:bodyPr/>
                    <a:lstStyle/>
                    <a:p>
                      <a:pPr indent="0" lvl="0" marL="0" rtl="0" algn="ctr">
                        <a:spcBef>
                          <a:spcPts val="0"/>
                        </a:spcBef>
                        <a:spcAft>
                          <a:spcPts val="0"/>
                        </a:spcAft>
                        <a:buNone/>
                      </a:pPr>
                      <a:r>
                        <a:rPr b="1" lang="en"/>
                        <a:t>14</a:t>
                      </a:r>
                      <a:endParaRPr b="1"/>
                    </a:p>
                  </a:txBody>
                  <a:tcPr marT="91425" marB="91425" marR="91425" marL="91425"/>
                </a:tc>
                <a:tc>
                  <a:txBody>
                    <a:bodyPr/>
                    <a:lstStyle/>
                    <a:p>
                      <a:pPr indent="0" lvl="0" marL="0" rtl="0" algn="ctr">
                        <a:spcBef>
                          <a:spcPts val="0"/>
                        </a:spcBef>
                        <a:spcAft>
                          <a:spcPts val="0"/>
                        </a:spcAft>
                        <a:buNone/>
                      </a:pPr>
                      <a:r>
                        <a:rPr b="1" lang="en"/>
                        <a:t>11</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6</a:t>
                      </a:r>
                      <a:endParaRPr b="1"/>
                    </a:p>
                  </a:txBody>
                  <a:tcPr marT="91425" marB="91425" marR="91425" marL="91425"/>
                </a:tc>
                <a:tc>
                  <a:txBody>
                    <a:bodyPr/>
                    <a:lstStyle/>
                    <a:p>
                      <a:pPr indent="0" lvl="0" marL="0" rtl="0" algn="ctr">
                        <a:spcBef>
                          <a:spcPts val="0"/>
                        </a:spcBef>
                        <a:spcAft>
                          <a:spcPts val="0"/>
                        </a:spcAft>
                        <a:buNone/>
                      </a:pPr>
                      <a:r>
                        <a:rPr b="1" lang="en"/>
                        <a:t>12</a:t>
                      </a:r>
                      <a:endParaRPr b="1"/>
                    </a:p>
                  </a:txBody>
                  <a:tcPr marT="91425" marB="91425" marR="91425" marL="91425"/>
                </a:tc>
              </a:tr>
            </a:tbl>
          </a:graphicData>
        </a:graphic>
      </p:graphicFrame>
      <p:cxnSp>
        <p:nvCxnSpPr>
          <p:cNvPr id="776" name="Google Shape;776;p110"/>
          <p:cNvCxnSpPr/>
          <p:nvPr/>
        </p:nvCxnSpPr>
        <p:spPr>
          <a:xfrm rot="10800000">
            <a:off x="4355425" y="2362150"/>
            <a:ext cx="0" cy="352200"/>
          </a:xfrm>
          <a:prstGeom prst="straightConnector1">
            <a:avLst/>
          </a:prstGeom>
          <a:noFill/>
          <a:ln cap="flat" cmpd="sng" w="19050">
            <a:solidFill>
              <a:schemeClr val="dk2"/>
            </a:solidFill>
            <a:prstDash val="solid"/>
            <a:round/>
            <a:headEnd len="med" w="med" type="none"/>
            <a:tailEnd len="med" w="med" type="triangle"/>
          </a:ln>
        </p:spPr>
      </p:cxnSp>
      <p:cxnSp>
        <p:nvCxnSpPr>
          <p:cNvPr id="777" name="Google Shape;777;p110"/>
          <p:cNvCxnSpPr/>
          <p:nvPr/>
        </p:nvCxnSpPr>
        <p:spPr>
          <a:xfrm rot="10800000">
            <a:off x="5068225" y="2362150"/>
            <a:ext cx="0" cy="352200"/>
          </a:xfrm>
          <a:prstGeom prst="straightConnector1">
            <a:avLst/>
          </a:prstGeom>
          <a:noFill/>
          <a:ln cap="flat" cmpd="sng" w="19050">
            <a:solidFill>
              <a:schemeClr val="dk2"/>
            </a:solidFill>
            <a:prstDash val="solid"/>
            <a:round/>
            <a:headEnd len="med" w="med" type="none"/>
            <a:tailEnd len="med" w="med" type="triangle"/>
          </a:ln>
        </p:spPr>
      </p:cxnSp>
      <p:cxnSp>
        <p:nvCxnSpPr>
          <p:cNvPr id="778" name="Google Shape;778;p110"/>
          <p:cNvCxnSpPr/>
          <p:nvPr/>
        </p:nvCxnSpPr>
        <p:spPr>
          <a:xfrm>
            <a:off x="4355425" y="2723050"/>
            <a:ext cx="733200" cy="60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graphicFrame>
        <p:nvGraphicFramePr>
          <p:cNvPr id="783" name="Google Shape;783;p111"/>
          <p:cNvGraphicFramePr/>
          <p:nvPr/>
        </p:nvGraphicFramePr>
        <p:xfrm>
          <a:off x="2064600" y="16097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784" name="Google Shape;784;p11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Shell 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graphicFrame>
        <p:nvGraphicFramePr>
          <p:cNvPr id="785" name="Google Shape;785;p111"/>
          <p:cNvGraphicFramePr/>
          <p:nvPr/>
        </p:nvGraphicFramePr>
        <p:xfrm>
          <a:off x="2084550" y="1891150"/>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2</a:t>
                      </a:r>
                      <a:endParaRPr b="1"/>
                    </a:p>
                  </a:txBody>
                  <a:tcPr marT="91425" marB="91425" marR="91425" marL="91425"/>
                </a:tc>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9</a:t>
                      </a:r>
                      <a:endParaRPr b="1"/>
                    </a:p>
                  </a:txBody>
                  <a:tcPr marT="91425" marB="91425" marR="91425" marL="91425"/>
                </a:tc>
                <a:tc>
                  <a:txBody>
                    <a:bodyPr/>
                    <a:lstStyle/>
                    <a:p>
                      <a:pPr indent="0" lvl="0" marL="0" rtl="0" algn="ctr">
                        <a:spcBef>
                          <a:spcPts val="0"/>
                        </a:spcBef>
                        <a:spcAft>
                          <a:spcPts val="0"/>
                        </a:spcAft>
                        <a:buNone/>
                      </a:pPr>
                      <a:r>
                        <a:rPr b="1" lang="en"/>
                        <a:t>14</a:t>
                      </a:r>
                      <a:endParaRPr b="1"/>
                    </a:p>
                  </a:txBody>
                  <a:tcPr marT="91425" marB="91425" marR="91425" marL="91425"/>
                </a:tc>
                <a:tc>
                  <a:txBody>
                    <a:bodyPr/>
                    <a:lstStyle/>
                    <a:p>
                      <a:pPr indent="0" lvl="0" marL="0" rtl="0" algn="ctr">
                        <a:spcBef>
                          <a:spcPts val="0"/>
                        </a:spcBef>
                        <a:spcAft>
                          <a:spcPts val="0"/>
                        </a:spcAft>
                        <a:buNone/>
                      </a:pPr>
                      <a:r>
                        <a:rPr b="1" lang="en"/>
                        <a:t>11</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6</a:t>
                      </a:r>
                      <a:endParaRPr b="1"/>
                    </a:p>
                  </a:txBody>
                  <a:tcPr marT="91425" marB="91425" marR="91425" marL="91425"/>
                </a:tc>
                <a:tc>
                  <a:txBody>
                    <a:bodyPr/>
                    <a:lstStyle/>
                    <a:p>
                      <a:pPr indent="0" lvl="0" marL="0" rtl="0" algn="ctr">
                        <a:spcBef>
                          <a:spcPts val="0"/>
                        </a:spcBef>
                        <a:spcAft>
                          <a:spcPts val="0"/>
                        </a:spcAft>
                        <a:buNone/>
                      </a:pPr>
                      <a:r>
                        <a:rPr b="1" lang="en"/>
                        <a:t>12</a:t>
                      </a:r>
                      <a:endParaRPr b="1"/>
                    </a:p>
                  </a:txBody>
                  <a:tcPr marT="91425" marB="91425" marR="91425" marL="91425"/>
                </a:tc>
              </a:tr>
            </a:tbl>
          </a:graphicData>
        </a:graphic>
      </p:graphicFrame>
      <p:cxnSp>
        <p:nvCxnSpPr>
          <p:cNvPr id="786" name="Google Shape;786;p111"/>
          <p:cNvCxnSpPr/>
          <p:nvPr/>
        </p:nvCxnSpPr>
        <p:spPr>
          <a:xfrm rot="10800000">
            <a:off x="5041225" y="2362150"/>
            <a:ext cx="0" cy="352200"/>
          </a:xfrm>
          <a:prstGeom prst="straightConnector1">
            <a:avLst/>
          </a:prstGeom>
          <a:noFill/>
          <a:ln cap="flat" cmpd="sng" w="19050">
            <a:solidFill>
              <a:schemeClr val="dk2"/>
            </a:solidFill>
            <a:prstDash val="solid"/>
            <a:round/>
            <a:headEnd len="med" w="med" type="none"/>
            <a:tailEnd len="med" w="med" type="triangle"/>
          </a:ln>
        </p:spPr>
      </p:cxnSp>
      <p:cxnSp>
        <p:nvCxnSpPr>
          <p:cNvPr id="787" name="Google Shape;787;p111"/>
          <p:cNvCxnSpPr/>
          <p:nvPr/>
        </p:nvCxnSpPr>
        <p:spPr>
          <a:xfrm rot="10800000">
            <a:off x="5754025" y="2362150"/>
            <a:ext cx="0" cy="352200"/>
          </a:xfrm>
          <a:prstGeom prst="straightConnector1">
            <a:avLst/>
          </a:prstGeom>
          <a:noFill/>
          <a:ln cap="flat" cmpd="sng" w="19050">
            <a:solidFill>
              <a:schemeClr val="dk2"/>
            </a:solidFill>
            <a:prstDash val="solid"/>
            <a:round/>
            <a:headEnd len="med" w="med" type="none"/>
            <a:tailEnd len="med" w="med" type="triangle"/>
          </a:ln>
        </p:spPr>
      </p:cxnSp>
      <p:cxnSp>
        <p:nvCxnSpPr>
          <p:cNvPr id="788" name="Google Shape;788;p111"/>
          <p:cNvCxnSpPr/>
          <p:nvPr/>
        </p:nvCxnSpPr>
        <p:spPr>
          <a:xfrm>
            <a:off x="5041225" y="2723050"/>
            <a:ext cx="733200" cy="60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graphicFrame>
        <p:nvGraphicFramePr>
          <p:cNvPr id="793" name="Google Shape;793;p112"/>
          <p:cNvGraphicFramePr/>
          <p:nvPr/>
        </p:nvGraphicFramePr>
        <p:xfrm>
          <a:off x="2064600" y="16097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794" name="Google Shape;794;p11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Shell 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graphicFrame>
        <p:nvGraphicFramePr>
          <p:cNvPr id="795" name="Google Shape;795;p112"/>
          <p:cNvGraphicFramePr/>
          <p:nvPr/>
        </p:nvGraphicFramePr>
        <p:xfrm>
          <a:off x="2084550" y="1891150"/>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2</a:t>
                      </a:r>
                      <a:endParaRPr b="1"/>
                    </a:p>
                  </a:txBody>
                  <a:tcPr marT="91425" marB="91425" marR="91425" marL="91425"/>
                </a:tc>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9</a:t>
                      </a:r>
                      <a:endParaRPr b="1"/>
                    </a:p>
                  </a:txBody>
                  <a:tcPr marT="91425" marB="91425" marR="91425" marL="91425"/>
                </a:tc>
                <a:tc>
                  <a:txBody>
                    <a:bodyPr/>
                    <a:lstStyle/>
                    <a:p>
                      <a:pPr indent="0" lvl="0" marL="0" rtl="0" algn="ctr">
                        <a:spcBef>
                          <a:spcPts val="0"/>
                        </a:spcBef>
                        <a:spcAft>
                          <a:spcPts val="0"/>
                        </a:spcAft>
                        <a:buNone/>
                      </a:pPr>
                      <a:r>
                        <a:rPr b="1" lang="en"/>
                        <a:t>11</a:t>
                      </a:r>
                      <a:endParaRPr b="1"/>
                    </a:p>
                  </a:txBody>
                  <a:tcPr marT="91425" marB="91425" marR="91425" marL="91425"/>
                </a:tc>
                <a:tc>
                  <a:txBody>
                    <a:bodyPr/>
                    <a:lstStyle/>
                    <a:p>
                      <a:pPr indent="0" lvl="0" marL="0" rtl="0" algn="ctr">
                        <a:spcBef>
                          <a:spcPts val="0"/>
                        </a:spcBef>
                        <a:spcAft>
                          <a:spcPts val="0"/>
                        </a:spcAft>
                        <a:buNone/>
                      </a:pPr>
                      <a:r>
                        <a:rPr b="1" lang="en"/>
                        <a:t>14</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6</a:t>
                      </a:r>
                      <a:endParaRPr b="1"/>
                    </a:p>
                  </a:txBody>
                  <a:tcPr marT="91425" marB="91425" marR="91425" marL="91425"/>
                </a:tc>
                <a:tc>
                  <a:txBody>
                    <a:bodyPr/>
                    <a:lstStyle/>
                    <a:p>
                      <a:pPr indent="0" lvl="0" marL="0" rtl="0" algn="ctr">
                        <a:spcBef>
                          <a:spcPts val="0"/>
                        </a:spcBef>
                        <a:spcAft>
                          <a:spcPts val="0"/>
                        </a:spcAft>
                        <a:buNone/>
                      </a:pPr>
                      <a:r>
                        <a:rPr b="1" lang="en"/>
                        <a:t>12</a:t>
                      </a:r>
                      <a:endParaRPr b="1"/>
                    </a:p>
                  </a:txBody>
                  <a:tcPr marT="91425" marB="91425" marR="91425" marL="91425"/>
                </a:tc>
              </a:tr>
            </a:tbl>
          </a:graphicData>
        </a:graphic>
      </p:graphicFrame>
      <p:cxnSp>
        <p:nvCxnSpPr>
          <p:cNvPr id="796" name="Google Shape;796;p112"/>
          <p:cNvCxnSpPr/>
          <p:nvPr/>
        </p:nvCxnSpPr>
        <p:spPr>
          <a:xfrm rot="10800000">
            <a:off x="5041225" y="2362150"/>
            <a:ext cx="0" cy="352200"/>
          </a:xfrm>
          <a:prstGeom prst="straightConnector1">
            <a:avLst/>
          </a:prstGeom>
          <a:noFill/>
          <a:ln cap="flat" cmpd="sng" w="19050">
            <a:solidFill>
              <a:schemeClr val="dk2"/>
            </a:solidFill>
            <a:prstDash val="solid"/>
            <a:round/>
            <a:headEnd len="med" w="med" type="none"/>
            <a:tailEnd len="med" w="med" type="triangle"/>
          </a:ln>
        </p:spPr>
      </p:cxnSp>
      <p:cxnSp>
        <p:nvCxnSpPr>
          <p:cNvPr id="797" name="Google Shape;797;p112"/>
          <p:cNvCxnSpPr/>
          <p:nvPr/>
        </p:nvCxnSpPr>
        <p:spPr>
          <a:xfrm rot="10800000">
            <a:off x="5754025" y="2362150"/>
            <a:ext cx="0" cy="352200"/>
          </a:xfrm>
          <a:prstGeom prst="straightConnector1">
            <a:avLst/>
          </a:prstGeom>
          <a:noFill/>
          <a:ln cap="flat" cmpd="sng" w="19050">
            <a:solidFill>
              <a:schemeClr val="dk2"/>
            </a:solidFill>
            <a:prstDash val="solid"/>
            <a:round/>
            <a:headEnd len="med" w="med" type="none"/>
            <a:tailEnd len="med" w="med" type="triangle"/>
          </a:ln>
        </p:spPr>
      </p:cxnSp>
      <p:cxnSp>
        <p:nvCxnSpPr>
          <p:cNvPr id="798" name="Google Shape;798;p112"/>
          <p:cNvCxnSpPr/>
          <p:nvPr/>
        </p:nvCxnSpPr>
        <p:spPr>
          <a:xfrm>
            <a:off x="5041225" y="2723050"/>
            <a:ext cx="733200" cy="60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graphicFrame>
        <p:nvGraphicFramePr>
          <p:cNvPr id="803" name="Google Shape;803;p113"/>
          <p:cNvGraphicFramePr/>
          <p:nvPr/>
        </p:nvGraphicFramePr>
        <p:xfrm>
          <a:off x="2064600" y="16097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804" name="Google Shape;804;p11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Shell 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graphicFrame>
        <p:nvGraphicFramePr>
          <p:cNvPr id="805" name="Google Shape;805;p113"/>
          <p:cNvGraphicFramePr/>
          <p:nvPr/>
        </p:nvGraphicFramePr>
        <p:xfrm>
          <a:off x="2084550" y="1891150"/>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2</a:t>
                      </a:r>
                      <a:endParaRPr b="1"/>
                    </a:p>
                  </a:txBody>
                  <a:tcPr marT="91425" marB="91425" marR="91425" marL="91425"/>
                </a:tc>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9</a:t>
                      </a:r>
                      <a:endParaRPr b="1"/>
                    </a:p>
                  </a:txBody>
                  <a:tcPr marT="91425" marB="91425" marR="91425" marL="91425"/>
                </a:tc>
                <a:tc>
                  <a:txBody>
                    <a:bodyPr/>
                    <a:lstStyle/>
                    <a:p>
                      <a:pPr indent="0" lvl="0" marL="0" rtl="0" algn="ctr">
                        <a:spcBef>
                          <a:spcPts val="0"/>
                        </a:spcBef>
                        <a:spcAft>
                          <a:spcPts val="0"/>
                        </a:spcAft>
                        <a:buNone/>
                      </a:pPr>
                      <a:r>
                        <a:rPr b="1" lang="en"/>
                        <a:t>11</a:t>
                      </a:r>
                      <a:endParaRPr b="1"/>
                    </a:p>
                  </a:txBody>
                  <a:tcPr marT="91425" marB="91425" marR="91425" marL="91425"/>
                </a:tc>
                <a:tc>
                  <a:txBody>
                    <a:bodyPr/>
                    <a:lstStyle/>
                    <a:p>
                      <a:pPr indent="0" lvl="0" marL="0" rtl="0" algn="ctr">
                        <a:spcBef>
                          <a:spcPts val="0"/>
                        </a:spcBef>
                        <a:spcAft>
                          <a:spcPts val="0"/>
                        </a:spcAft>
                        <a:buNone/>
                      </a:pPr>
                      <a:r>
                        <a:rPr b="1" lang="en"/>
                        <a:t>14</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6</a:t>
                      </a:r>
                      <a:endParaRPr b="1"/>
                    </a:p>
                  </a:txBody>
                  <a:tcPr marT="91425" marB="91425" marR="91425" marL="91425"/>
                </a:tc>
                <a:tc>
                  <a:txBody>
                    <a:bodyPr/>
                    <a:lstStyle/>
                    <a:p>
                      <a:pPr indent="0" lvl="0" marL="0" rtl="0" algn="ctr">
                        <a:spcBef>
                          <a:spcPts val="0"/>
                        </a:spcBef>
                        <a:spcAft>
                          <a:spcPts val="0"/>
                        </a:spcAft>
                        <a:buNone/>
                      </a:pPr>
                      <a:r>
                        <a:rPr b="1" lang="en"/>
                        <a:t>12</a:t>
                      </a:r>
                      <a:endParaRPr b="1"/>
                    </a:p>
                  </a:txBody>
                  <a:tcPr marT="91425" marB="91425" marR="91425" marL="91425"/>
                </a:tc>
              </a:tr>
            </a:tbl>
          </a:graphicData>
        </a:graphic>
      </p:graphicFrame>
      <p:cxnSp>
        <p:nvCxnSpPr>
          <p:cNvPr id="806" name="Google Shape;806;p113"/>
          <p:cNvCxnSpPr/>
          <p:nvPr/>
        </p:nvCxnSpPr>
        <p:spPr>
          <a:xfrm rot="10800000">
            <a:off x="4355425" y="2362150"/>
            <a:ext cx="0" cy="352200"/>
          </a:xfrm>
          <a:prstGeom prst="straightConnector1">
            <a:avLst/>
          </a:prstGeom>
          <a:noFill/>
          <a:ln cap="flat" cmpd="sng" w="19050">
            <a:solidFill>
              <a:schemeClr val="dk2"/>
            </a:solidFill>
            <a:prstDash val="solid"/>
            <a:round/>
            <a:headEnd len="med" w="med" type="none"/>
            <a:tailEnd len="med" w="med" type="triangle"/>
          </a:ln>
        </p:spPr>
      </p:cxnSp>
      <p:cxnSp>
        <p:nvCxnSpPr>
          <p:cNvPr id="807" name="Google Shape;807;p113"/>
          <p:cNvCxnSpPr/>
          <p:nvPr/>
        </p:nvCxnSpPr>
        <p:spPr>
          <a:xfrm rot="10800000">
            <a:off x="5068225" y="2362150"/>
            <a:ext cx="0" cy="352200"/>
          </a:xfrm>
          <a:prstGeom prst="straightConnector1">
            <a:avLst/>
          </a:prstGeom>
          <a:noFill/>
          <a:ln cap="flat" cmpd="sng" w="19050">
            <a:solidFill>
              <a:schemeClr val="dk2"/>
            </a:solidFill>
            <a:prstDash val="solid"/>
            <a:round/>
            <a:headEnd len="med" w="med" type="none"/>
            <a:tailEnd len="med" w="med" type="triangle"/>
          </a:ln>
        </p:spPr>
      </p:cxnSp>
      <p:cxnSp>
        <p:nvCxnSpPr>
          <p:cNvPr id="808" name="Google Shape;808;p113"/>
          <p:cNvCxnSpPr/>
          <p:nvPr/>
        </p:nvCxnSpPr>
        <p:spPr>
          <a:xfrm>
            <a:off x="4355425" y="2723050"/>
            <a:ext cx="733200" cy="60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graphicFrame>
        <p:nvGraphicFramePr>
          <p:cNvPr id="813" name="Google Shape;813;p114"/>
          <p:cNvGraphicFramePr/>
          <p:nvPr/>
        </p:nvGraphicFramePr>
        <p:xfrm>
          <a:off x="2064600" y="16097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814" name="Google Shape;814;p11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Shell 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graphicFrame>
        <p:nvGraphicFramePr>
          <p:cNvPr id="815" name="Google Shape;815;p114"/>
          <p:cNvGraphicFramePr/>
          <p:nvPr/>
        </p:nvGraphicFramePr>
        <p:xfrm>
          <a:off x="2084550" y="1891150"/>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2</a:t>
                      </a:r>
                      <a:endParaRPr b="1"/>
                    </a:p>
                  </a:txBody>
                  <a:tcPr marT="91425" marB="91425" marR="91425" marL="91425"/>
                </a:tc>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9</a:t>
                      </a:r>
                      <a:endParaRPr b="1"/>
                    </a:p>
                  </a:txBody>
                  <a:tcPr marT="91425" marB="91425" marR="91425" marL="91425"/>
                </a:tc>
                <a:tc>
                  <a:txBody>
                    <a:bodyPr/>
                    <a:lstStyle/>
                    <a:p>
                      <a:pPr indent="0" lvl="0" marL="0" rtl="0" algn="ctr">
                        <a:spcBef>
                          <a:spcPts val="0"/>
                        </a:spcBef>
                        <a:spcAft>
                          <a:spcPts val="0"/>
                        </a:spcAft>
                        <a:buNone/>
                      </a:pPr>
                      <a:r>
                        <a:rPr b="1" lang="en"/>
                        <a:t>11</a:t>
                      </a:r>
                      <a:endParaRPr b="1"/>
                    </a:p>
                  </a:txBody>
                  <a:tcPr marT="91425" marB="91425" marR="91425" marL="91425"/>
                </a:tc>
                <a:tc>
                  <a:txBody>
                    <a:bodyPr/>
                    <a:lstStyle/>
                    <a:p>
                      <a:pPr indent="0" lvl="0" marL="0" rtl="0" algn="ctr">
                        <a:spcBef>
                          <a:spcPts val="0"/>
                        </a:spcBef>
                        <a:spcAft>
                          <a:spcPts val="0"/>
                        </a:spcAft>
                        <a:buNone/>
                      </a:pPr>
                      <a:r>
                        <a:rPr b="1" lang="en"/>
                        <a:t>14</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6</a:t>
                      </a:r>
                      <a:endParaRPr b="1"/>
                    </a:p>
                  </a:txBody>
                  <a:tcPr marT="91425" marB="91425" marR="91425" marL="91425"/>
                </a:tc>
                <a:tc>
                  <a:txBody>
                    <a:bodyPr/>
                    <a:lstStyle/>
                    <a:p>
                      <a:pPr indent="0" lvl="0" marL="0" rtl="0" algn="ctr">
                        <a:spcBef>
                          <a:spcPts val="0"/>
                        </a:spcBef>
                        <a:spcAft>
                          <a:spcPts val="0"/>
                        </a:spcAft>
                        <a:buNone/>
                      </a:pPr>
                      <a:r>
                        <a:rPr b="1" lang="en"/>
                        <a:t>12</a:t>
                      </a:r>
                      <a:endParaRPr b="1"/>
                    </a:p>
                  </a:txBody>
                  <a:tcPr marT="91425" marB="91425" marR="91425" marL="91425"/>
                </a:tc>
              </a:tr>
            </a:tbl>
          </a:graphicData>
        </a:graphic>
      </p:graphicFrame>
      <p:cxnSp>
        <p:nvCxnSpPr>
          <p:cNvPr id="816" name="Google Shape;816;p114"/>
          <p:cNvCxnSpPr/>
          <p:nvPr/>
        </p:nvCxnSpPr>
        <p:spPr>
          <a:xfrm rot="10800000">
            <a:off x="5650825" y="2362150"/>
            <a:ext cx="0" cy="352200"/>
          </a:xfrm>
          <a:prstGeom prst="straightConnector1">
            <a:avLst/>
          </a:prstGeom>
          <a:noFill/>
          <a:ln cap="flat" cmpd="sng" w="19050">
            <a:solidFill>
              <a:schemeClr val="dk2"/>
            </a:solidFill>
            <a:prstDash val="solid"/>
            <a:round/>
            <a:headEnd len="med" w="med" type="none"/>
            <a:tailEnd len="med" w="med" type="triangle"/>
          </a:ln>
        </p:spPr>
      </p:cxnSp>
      <p:cxnSp>
        <p:nvCxnSpPr>
          <p:cNvPr id="817" name="Google Shape;817;p114"/>
          <p:cNvCxnSpPr/>
          <p:nvPr/>
        </p:nvCxnSpPr>
        <p:spPr>
          <a:xfrm rot="10800000">
            <a:off x="6363625" y="2362150"/>
            <a:ext cx="0" cy="352200"/>
          </a:xfrm>
          <a:prstGeom prst="straightConnector1">
            <a:avLst/>
          </a:prstGeom>
          <a:noFill/>
          <a:ln cap="flat" cmpd="sng" w="19050">
            <a:solidFill>
              <a:schemeClr val="dk2"/>
            </a:solidFill>
            <a:prstDash val="solid"/>
            <a:round/>
            <a:headEnd len="med" w="med" type="none"/>
            <a:tailEnd len="med" w="med" type="triangle"/>
          </a:ln>
        </p:spPr>
      </p:cxnSp>
      <p:cxnSp>
        <p:nvCxnSpPr>
          <p:cNvPr id="818" name="Google Shape;818;p114"/>
          <p:cNvCxnSpPr/>
          <p:nvPr/>
        </p:nvCxnSpPr>
        <p:spPr>
          <a:xfrm>
            <a:off x="5650825" y="2723050"/>
            <a:ext cx="733200" cy="60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graphicFrame>
        <p:nvGraphicFramePr>
          <p:cNvPr id="823" name="Google Shape;823;p115"/>
          <p:cNvGraphicFramePr/>
          <p:nvPr/>
        </p:nvGraphicFramePr>
        <p:xfrm>
          <a:off x="2064600" y="16097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824" name="Google Shape;824;p11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Shell 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graphicFrame>
        <p:nvGraphicFramePr>
          <p:cNvPr id="825" name="Google Shape;825;p115"/>
          <p:cNvGraphicFramePr/>
          <p:nvPr/>
        </p:nvGraphicFramePr>
        <p:xfrm>
          <a:off x="2084550" y="1891150"/>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2</a:t>
                      </a:r>
                      <a:endParaRPr b="1"/>
                    </a:p>
                  </a:txBody>
                  <a:tcPr marT="91425" marB="91425" marR="91425" marL="91425"/>
                </a:tc>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9</a:t>
                      </a:r>
                      <a:endParaRPr b="1"/>
                    </a:p>
                  </a:txBody>
                  <a:tcPr marT="91425" marB="91425" marR="91425" marL="91425"/>
                </a:tc>
                <a:tc>
                  <a:txBody>
                    <a:bodyPr/>
                    <a:lstStyle/>
                    <a:p>
                      <a:pPr indent="0" lvl="0" marL="0" rtl="0" algn="ctr">
                        <a:spcBef>
                          <a:spcPts val="0"/>
                        </a:spcBef>
                        <a:spcAft>
                          <a:spcPts val="0"/>
                        </a:spcAft>
                        <a:buNone/>
                      </a:pPr>
                      <a:r>
                        <a:rPr b="1" lang="en"/>
                        <a:t>11</a:t>
                      </a:r>
                      <a:endParaRPr b="1"/>
                    </a:p>
                  </a:txBody>
                  <a:tcPr marT="91425" marB="91425" marR="91425" marL="91425"/>
                </a:tc>
                <a:tc>
                  <a:txBody>
                    <a:bodyPr/>
                    <a:lstStyle/>
                    <a:p>
                      <a:pPr indent="0" lvl="0" marL="0" rtl="0" algn="ctr">
                        <a:spcBef>
                          <a:spcPts val="0"/>
                        </a:spcBef>
                        <a:spcAft>
                          <a:spcPts val="0"/>
                        </a:spcAft>
                        <a:buNone/>
                      </a:pPr>
                      <a:r>
                        <a:rPr b="1" lang="en"/>
                        <a:t>6</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14</a:t>
                      </a:r>
                      <a:endParaRPr b="1"/>
                    </a:p>
                  </a:txBody>
                  <a:tcPr marT="91425" marB="91425" marR="91425" marL="91425"/>
                </a:tc>
                <a:tc>
                  <a:txBody>
                    <a:bodyPr/>
                    <a:lstStyle/>
                    <a:p>
                      <a:pPr indent="0" lvl="0" marL="0" rtl="0" algn="ctr">
                        <a:spcBef>
                          <a:spcPts val="0"/>
                        </a:spcBef>
                        <a:spcAft>
                          <a:spcPts val="0"/>
                        </a:spcAft>
                        <a:buNone/>
                      </a:pPr>
                      <a:r>
                        <a:rPr b="1" lang="en"/>
                        <a:t>12</a:t>
                      </a:r>
                      <a:endParaRPr b="1"/>
                    </a:p>
                  </a:txBody>
                  <a:tcPr marT="91425" marB="91425" marR="91425" marL="91425"/>
                </a:tc>
              </a:tr>
            </a:tbl>
          </a:graphicData>
        </a:graphic>
      </p:graphicFrame>
      <p:cxnSp>
        <p:nvCxnSpPr>
          <p:cNvPr id="826" name="Google Shape;826;p115"/>
          <p:cNvCxnSpPr/>
          <p:nvPr/>
        </p:nvCxnSpPr>
        <p:spPr>
          <a:xfrm rot="10800000">
            <a:off x="5650825" y="2362150"/>
            <a:ext cx="0" cy="352200"/>
          </a:xfrm>
          <a:prstGeom prst="straightConnector1">
            <a:avLst/>
          </a:prstGeom>
          <a:noFill/>
          <a:ln cap="flat" cmpd="sng" w="19050">
            <a:solidFill>
              <a:schemeClr val="dk2"/>
            </a:solidFill>
            <a:prstDash val="solid"/>
            <a:round/>
            <a:headEnd len="med" w="med" type="none"/>
            <a:tailEnd len="med" w="med" type="triangle"/>
          </a:ln>
        </p:spPr>
      </p:cxnSp>
      <p:cxnSp>
        <p:nvCxnSpPr>
          <p:cNvPr id="827" name="Google Shape;827;p115"/>
          <p:cNvCxnSpPr/>
          <p:nvPr/>
        </p:nvCxnSpPr>
        <p:spPr>
          <a:xfrm rot="10800000">
            <a:off x="6363625" y="2362150"/>
            <a:ext cx="0" cy="352200"/>
          </a:xfrm>
          <a:prstGeom prst="straightConnector1">
            <a:avLst/>
          </a:prstGeom>
          <a:noFill/>
          <a:ln cap="flat" cmpd="sng" w="19050">
            <a:solidFill>
              <a:schemeClr val="dk2"/>
            </a:solidFill>
            <a:prstDash val="solid"/>
            <a:round/>
            <a:headEnd len="med" w="med" type="none"/>
            <a:tailEnd len="med" w="med" type="triangle"/>
          </a:ln>
        </p:spPr>
      </p:cxnSp>
      <p:cxnSp>
        <p:nvCxnSpPr>
          <p:cNvPr id="828" name="Google Shape;828;p115"/>
          <p:cNvCxnSpPr/>
          <p:nvPr/>
        </p:nvCxnSpPr>
        <p:spPr>
          <a:xfrm>
            <a:off x="5650825" y="2723050"/>
            <a:ext cx="733200" cy="60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graphicFrame>
        <p:nvGraphicFramePr>
          <p:cNvPr id="833" name="Google Shape;833;p116"/>
          <p:cNvGraphicFramePr/>
          <p:nvPr/>
        </p:nvGraphicFramePr>
        <p:xfrm>
          <a:off x="2064600" y="16097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834" name="Google Shape;834;p11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Shell 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graphicFrame>
        <p:nvGraphicFramePr>
          <p:cNvPr id="835" name="Google Shape;835;p116"/>
          <p:cNvGraphicFramePr/>
          <p:nvPr/>
        </p:nvGraphicFramePr>
        <p:xfrm>
          <a:off x="2084550" y="1891150"/>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2</a:t>
                      </a:r>
                      <a:endParaRPr b="1"/>
                    </a:p>
                  </a:txBody>
                  <a:tcPr marT="91425" marB="91425" marR="91425" marL="91425"/>
                </a:tc>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9</a:t>
                      </a:r>
                      <a:endParaRPr b="1"/>
                    </a:p>
                  </a:txBody>
                  <a:tcPr marT="91425" marB="91425" marR="91425" marL="91425"/>
                </a:tc>
                <a:tc>
                  <a:txBody>
                    <a:bodyPr/>
                    <a:lstStyle/>
                    <a:p>
                      <a:pPr indent="0" lvl="0" marL="0" rtl="0" algn="ctr">
                        <a:spcBef>
                          <a:spcPts val="0"/>
                        </a:spcBef>
                        <a:spcAft>
                          <a:spcPts val="0"/>
                        </a:spcAft>
                        <a:buNone/>
                      </a:pPr>
                      <a:r>
                        <a:rPr b="1" lang="en"/>
                        <a:t>11</a:t>
                      </a:r>
                      <a:endParaRPr b="1"/>
                    </a:p>
                  </a:txBody>
                  <a:tcPr marT="91425" marB="91425" marR="91425" marL="91425"/>
                </a:tc>
                <a:tc>
                  <a:txBody>
                    <a:bodyPr/>
                    <a:lstStyle/>
                    <a:p>
                      <a:pPr indent="0" lvl="0" marL="0" rtl="0" algn="ctr">
                        <a:spcBef>
                          <a:spcPts val="0"/>
                        </a:spcBef>
                        <a:spcAft>
                          <a:spcPts val="0"/>
                        </a:spcAft>
                        <a:buNone/>
                      </a:pPr>
                      <a:r>
                        <a:rPr b="1" lang="en"/>
                        <a:t>6</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14</a:t>
                      </a:r>
                      <a:endParaRPr b="1"/>
                    </a:p>
                  </a:txBody>
                  <a:tcPr marT="91425" marB="91425" marR="91425" marL="91425"/>
                </a:tc>
                <a:tc>
                  <a:txBody>
                    <a:bodyPr/>
                    <a:lstStyle/>
                    <a:p>
                      <a:pPr indent="0" lvl="0" marL="0" rtl="0" algn="ctr">
                        <a:spcBef>
                          <a:spcPts val="0"/>
                        </a:spcBef>
                        <a:spcAft>
                          <a:spcPts val="0"/>
                        </a:spcAft>
                        <a:buNone/>
                      </a:pPr>
                      <a:r>
                        <a:rPr b="1" lang="en"/>
                        <a:t>12</a:t>
                      </a:r>
                      <a:endParaRPr b="1"/>
                    </a:p>
                  </a:txBody>
                  <a:tcPr marT="91425" marB="91425" marR="91425" marL="91425"/>
                </a:tc>
              </a:tr>
            </a:tbl>
          </a:graphicData>
        </a:graphic>
      </p:graphicFrame>
      <p:cxnSp>
        <p:nvCxnSpPr>
          <p:cNvPr id="836" name="Google Shape;836;p116"/>
          <p:cNvCxnSpPr/>
          <p:nvPr/>
        </p:nvCxnSpPr>
        <p:spPr>
          <a:xfrm rot="10800000">
            <a:off x="4965025" y="2362150"/>
            <a:ext cx="0" cy="352200"/>
          </a:xfrm>
          <a:prstGeom prst="straightConnector1">
            <a:avLst/>
          </a:prstGeom>
          <a:noFill/>
          <a:ln cap="flat" cmpd="sng" w="19050">
            <a:solidFill>
              <a:schemeClr val="dk2"/>
            </a:solidFill>
            <a:prstDash val="solid"/>
            <a:round/>
            <a:headEnd len="med" w="med" type="none"/>
            <a:tailEnd len="med" w="med" type="triangle"/>
          </a:ln>
        </p:spPr>
      </p:cxnSp>
      <p:cxnSp>
        <p:nvCxnSpPr>
          <p:cNvPr id="837" name="Google Shape;837;p116"/>
          <p:cNvCxnSpPr/>
          <p:nvPr/>
        </p:nvCxnSpPr>
        <p:spPr>
          <a:xfrm rot="10800000">
            <a:off x="5677825" y="2362150"/>
            <a:ext cx="0" cy="352200"/>
          </a:xfrm>
          <a:prstGeom prst="straightConnector1">
            <a:avLst/>
          </a:prstGeom>
          <a:noFill/>
          <a:ln cap="flat" cmpd="sng" w="19050">
            <a:solidFill>
              <a:schemeClr val="dk2"/>
            </a:solidFill>
            <a:prstDash val="solid"/>
            <a:round/>
            <a:headEnd len="med" w="med" type="none"/>
            <a:tailEnd len="med" w="med" type="triangle"/>
          </a:ln>
        </p:spPr>
      </p:cxnSp>
      <p:cxnSp>
        <p:nvCxnSpPr>
          <p:cNvPr id="838" name="Google Shape;838;p116"/>
          <p:cNvCxnSpPr/>
          <p:nvPr/>
        </p:nvCxnSpPr>
        <p:spPr>
          <a:xfrm>
            <a:off x="4965025" y="2723050"/>
            <a:ext cx="733200" cy="60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18"/>
          <p:cNvPicPr preferRelativeResize="0"/>
          <p:nvPr/>
        </p:nvPicPr>
        <p:blipFill rotWithShape="1">
          <a:blip r:embed="rId3">
            <a:alphaModFix/>
          </a:blip>
          <a:srcRect b="15640" l="0" r="17756" t="0"/>
          <a:stretch/>
        </p:blipFill>
        <p:spPr>
          <a:xfrm>
            <a:off x="3849875" y="3492200"/>
            <a:ext cx="5294124" cy="3365800"/>
          </a:xfrm>
          <a:prstGeom prst="rect">
            <a:avLst/>
          </a:prstGeom>
          <a:noFill/>
          <a:ln>
            <a:noFill/>
          </a:ln>
        </p:spPr>
      </p:pic>
      <p:sp>
        <p:nvSpPr>
          <p:cNvPr id="112" name="Google Shape;112;p1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Factors Affecting Run Time</a:t>
            </a:r>
            <a:endParaRPr/>
          </a:p>
        </p:txBody>
      </p:sp>
      <p:sp>
        <p:nvSpPr>
          <p:cNvPr id="113" name="Google Shape;113;p18"/>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Developer</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Size of input</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Current applications running on the computer.</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graphicFrame>
        <p:nvGraphicFramePr>
          <p:cNvPr id="843" name="Google Shape;843;p117"/>
          <p:cNvGraphicFramePr/>
          <p:nvPr/>
        </p:nvGraphicFramePr>
        <p:xfrm>
          <a:off x="2064600" y="16097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844" name="Google Shape;844;p11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Shell 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graphicFrame>
        <p:nvGraphicFramePr>
          <p:cNvPr id="845" name="Google Shape;845;p117"/>
          <p:cNvGraphicFramePr/>
          <p:nvPr/>
        </p:nvGraphicFramePr>
        <p:xfrm>
          <a:off x="2084550" y="1891150"/>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2</a:t>
                      </a:r>
                      <a:endParaRPr b="1"/>
                    </a:p>
                  </a:txBody>
                  <a:tcPr marT="91425" marB="91425" marR="91425" marL="91425"/>
                </a:tc>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9</a:t>
                      </a:r>
                      <a:endParaRPr b="1"/>
                    </a:p>
                  </a:txBody>
                  <a:tcPr marT="91425" marB="91425" marR="91425" marL="91425"/>
                </a:tc>
                <a:tc>
                  <a:txBody>
                    <a:bodyPr/>
                    <a:lstStyle/>
                    <a:p>
                      <a:pPr indent="0" lvl="0" marL="0" rtl="0" algn="ctr">
                        <a:spcBef>
                          <a:spcPts val="0"/>
                        </a:spcBef>
                        <a:spcAft>
                          <a:spcPts val="0"/>
                        </a:spcAft>
                        <a:buNone/>
                      </a:pPr>
                      <a:r>
                        <a:rPr b="1" lang="en"/>
                        <a:t>6</a:t>
                      </a:r>
                      <a:endParaRPr b="1"/>
                    </a:p>
                  </a:txBody>
                  <a:tcPr marT="91425" marB="91425" marR="91425" marL="91425"/>
                </a:tc>
                <a:tc>
                  <a:txBody>
                    <a:bodyPr/>
                    <a:lstStyle/>
                    <a:p>
                      <a:pPr indent="0" lvl="0" marL="0" rtl="0" algn="ctr">
                        <a:spcBef>
                          <a:spcPts val="0"/>
                        </a:spcBef>
                        <a:spcAft>
                          <a:spcPts val="0"/>
                        </a:spcAft>
                        <a:buNone/>
                      </a:pPr>
                      <a:r>
                        <a:rPr b="1" lang="en"/>
                        <a:t>11</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14</a:t>
                      </a:r>
                      <a:endParaRPr b="1"/>
                    </a:p>
                  </a:txBody>
                  <a:tcPr marT="91425" marB="91425" marR="91425" marL="91425"/>
                </a:tc>
                <a:tc>
                  <a:txBody>
                    <a:bodyPr/>
                    <a:lstStyle/>
                    <a:p>
                      <a:pPr indent="0" lvl="0" marL="0" rtl="0" algn="ctr">
                        <a:spcBef>
                          <a:spcPts val="0"/>
                        </a:spcBef>
                        <a:spcAft>
                          <a:spcPts val="0"/>
                        </a:spcAft>
                        <a:buNone/>
                      </a:pPr>
                      <a:r>
                        <a:rPr b="1" lang="en"/>
                        <a:t>12</a:t>
                      </a:r>
                      <a:endParaRPr b="1"/>
                    </a:p>
                  </a:txBody>
                  <a:tcPr marT="91425" marB="91425" marR="91425" marL="91425"/>
                </a:tc>
              </a:tr>
            </a:tbl>
          </a:graphicData>
        </a:graphic>
      </p:graphicFrame>
      <p:cxnSp>
        <p:nvCxnSpPr>
          <p:cNvPr id="846" name="Google Shape;846;p117"/>
          <p:cNvCxnSpPr/>
          <p:nvPr/>
        </p:nvCxnSpPr>
        <p:spPr>
          <a:xfrm rot="10800000">
            <a:off x="4965025" y="2362150"/>
            <a:ext cx="0" cy="352200"/>
          </a:xfrm>
          <a:prstGeom prst="straightConnector1">
            <a:avLst/>
          </a:prstGeom>
          <a:noFill/>
          <a:ln cap="flat" cmpd="sng" w="19050">
            <a:solidFill>
              <a:schemeClr val="dk2"/>
            </a:solidFill>
            <a:prstDash val="solid"/>
            <a:round/>
            <a:headEnd len="med" w="med" type="none"/>
            <a:tailEnd len="med" w="med" type="triangle"/>
          </a:ln>
        </p:spPr>
      </p:cxnSp>
      <p:cxnSp>
        <p:nvCxnSpPr>
          <p:cNvPr id="847" name="Google Shape;847;p117"/>
          <p:cNvCxnSpPr/>
          <p:nvPr/>
        </p:nvCxnSpPr>
        <p:spPr>
          <a:xfrm rot="10800000">
            <a:off x="5677825" y="2362150"/>
            <a:ext cx="0" cy="352200"/>
          </a:xfrm>
          <a:prstGeom prst="straightConnector1">
            <a:avLst/>
          </a:prstGeom>
          <a:noFill/>
          <a:ln cap="flat" cmpd="sng" w="19050">
            <a:solidFill>
              <a:schemeClr val="dk2"/>
            </a:solidFill>
            <a:prstDash val="solid"/>
            <a:round/>
            <a:headEnd len="med" w="med" type="none"/>
            <a:tailEnd len="med" w="med" type="triangle"/>
          </a:ln>
        </p:spPr>
      </p:cxnSp>
      <p:cxnSp>
        <p:nvCxnSpPr>
          <p:cNvPr id="848" name="Google Shape;848;p117"/>
          <p:cNvCxnSpPr/>
          <p:nvPr/>
        </p:nvCxnSpPr>
        <p:spPr>
          <a:xfrm>
            <a:off x="4965025" y="2723050"/>
            <a:ext cx="733200" cy="60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graphicFrame>
        <p:nvGraphicFramePr>
          <p:cNvPr id="853" name="Google Shape;853;p118"/>
          <p:cNvGraphicFramePr/>
          <p:nvPr/>
        </p:nvGraphicFramePr>
        <p:xfrm>
          <a:off x="2064600" y="16097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854" name="Google Shape;854;p11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Shell 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graphicFrame>
        <p:nvGraphicFramePr>
          <p:cNvPr id="855" name="Google Shape;855;p118"/>
          <p:cNvGraphicFramePr/>
          <p:nvPr/>
        </p:nvGraphicFramePr>
        <p:xfrm>
          <a:off x="2084550" y="1891150"/>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2</a:t>
                      </a:r>
                      <a:endParaRPr b="1"/>
                    </a:p>
                  </a:txBody>
                  <a:tcPr marT="91425" marB="91425" marR="91425" marL="91425"/>
                </a:tc>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9</a:t>
                      </a:r>
                      <a:endParaRPr b="1"/>
                    </a:p>
                  </a:txBody>
                  <a:tcPr marT="91425" marB="91425" marR="91425" marL="91425"/>
                </a:tc>
                <a:tc>
                  <a:txBody>
                    <a:bodyPr/>
                    <a:lstStyle/>
                    <a:p>
                      <a:pPr indent="0" lvl="0" marL="0" rtl="0" algn="ctr">
                        <a:spcBef>
                          <a:spcPts val="0"/>
                        </a:spcBef>
                        <a:spcAft>
                          <a:spcPts val="0"/>
                        </a:spcAft>
                        <a:buNone/>
                      </a:pPr>
                      <a:r>
                        <a:rPr b="1" lang="en"/>
                        <a:t>6</a:t>
                      </a:r>
                      <a:endParaRPr b="1"/>
                    </a:p>
                  </a:txBody>
                  <a:tcPr marT="91425" marB="91425" marR="91425" marL="91425"/>
                </a:tc>
                <a:tc>
                  <a:txBody>
                    <a:bodyPr/>
                    <a:lstStyle/>
                    <a:p>
                      <a:pPr indent="0" lvl="0" marL="0" rtl="0" algn="ctr">
                        <a:spcBef>
                          <a:spcPts val="0"/>
                        </a:spcBef>
                        <a:spcAft>
                          <a:spcPts val="0"/>
                        </a:spcAft>
                        <a:buNone/>
                      </a:pPr>
                      <a:r>
                        <a:rPr b="1" lang="en"/>
                        <a:t>11</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14</a:t>
                      </a:r>
                      <a:endParaRPr b="1"/>
                    </a:p>
                  </a:txBody>
                  <a:tcPr marT="91425" marB="91425" marR="91425" marL="91425"/>
                </a:tc>
                <a:tc>
                  <a:txBody>
                    <a:bodyPr/>
                    <a:lstStyle/>
                    <a:p>
                      <a:pPr indent="0" lvl="0" marL="0" rtl="0" algn="ctr">
                        <a:spcBef>
                          <a:spcPts val="0"/>
                        </a:spcBef>
                        <a:spcAft>
                          <a:spcPts val="0"/>
                        </a:spcAft>
                        <a:buNone/>
                      </a:pPr>
                      <a:r>
                        <a:rPr b="1" lang="en"/>
                        <a:t>12</a:t>
                      </a:r>
                      <a:endParaRPr b="1"/>
                    </a:p>
                  </a:txBody>
                  <a:tcPr marT="91425" marB="91425" marR="91425" marL="91425"/>
                </a:tc>
              </a:tr>
            </a:tbl>
          </a:graphicData>
        </a:graphic>
      </p:graphicFrame>
      <p:cxnSp>
        <p:nvCxnSpPr>
          <p:cNvPr id="856" name="Google Shape;856;p118"/>
          <p:cNvCxnSpPr/>
          <p:nvPr/>
        </p:nvCxnSpPr>
        <p:spPr>
          <a:xfrm rot="10800000">
            <a:off x="4355425" y="2362150"/>
            <a:ext cx="0" cy="352200"/>
          </a:xfrm>
          <a:prstGeom prst="straightConnector1">
            <a:avLst/>
          </a:prstGeom>
          <a:noFill/>
          <a:ln cap="flat" cmpd="sng" w="19050">
            <a:solidFill>
              <a:schemeClr val="dk2"/>
            </a:solidFill>
            <a:prstDash val="solid"/>
            <a:round/>
            <a:headEnd len="med" w="med" type="none"/>
            <a:tailEnd len="med" w="med" type="triangle"/>
          </a:ln>
        </p:spPr>
      </p:cxnSp>
      <p:cxnSp>
        <p:nvCxnSpPr>
          <p:cNvPr id="857" name="Google Shape;857;p118"/>
          <p:cNvCxnSpPr/>
          <p:nvPr/>
        </p:nvCxnSpPr>
        <p:spPr>
          <a:xfrm rot="10800000">
            <a:off x="5068225" y="2362150"/>
            <a:ext cx="0" cy="352200"/>
          </a:xfrm>
          <a:prstGeom prst="straightConnector1">
            <a:avLst/>
          </a:prstGeom>
          <a:noFill/>
          <a:ln cap="flat" cmpd="sng" w="19050">
            <a:solidFill>
              <a:schemeClr val="dk2"/>
            </a:solidFill>
            <a:prstDash val="solid"/>
            <a:round/>
            <a:headEnd len="med" w="med" type="none"/>
            <a:tailEnd len="med" w="med" type="triangle"/>
          </a:ln>
        </p:spPr>
      </p:cxnSp>
      <p:cxnSp>
        <p:nvCxnSpPr>
          <p:cNvPr id="858" name="Google Shape;858;p118"/>
          <p:cNvCxnSpPr/>
          <p:nvPr/>
        </p:nvCxnSpPr>
        <p:spPr>
          <a:xfrm>
            <a:off x="4355425" y="2723050"/>
            <a:ext cx="733200" cy="60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graphicFrame>
        <p:nvGraphicFramePr>
          <p:cNvPr id="863" name="Google Shape;863;p119"/>
          <p:cNvGraphicFramePr/>
          <p:nvPr/>
        </p:nvGraphicFramePr>
        <p:xfrm>
          <a:off x="2064600" y="16097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864" name="Google Shape;864;p11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Shell 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graphicFrame>
        <p:nvGraphicFramePr>
          <p:cNvPr id="865" name="Google Shape;865;p119"/>
          <p:cNvGraphicFramePr/>
          <p:nvPr/>
        </p:nvGraphicFramePr>
        <p:xfrm>
          <a:off x="2084550" y="1891150"/>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2</a:t>
                      </a:r>
                      <a:endParaRPr b="1"/>
                    </a:p>
                  </a:txBody>
                  <a:tcPr marT="91425" marB="91425" marR="91425" marL="91425"/>
                </a:tc>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6</a:t>
                      </a:r>
                      <a:endParaRPr b="1"/>
                    </a:p>
                  </a:txBody>
                  <a:tcPr marT="91425" marB="91425" marR="91425" marL="91425"/>
                </a:tc>
                <a:tc>
                  <a:txBody>
                    <a:bodyPr/>
                    <a:lstStyle/>
                    <a:p>
                      <a:pPr indent="0" lvl="0" marL="0" rtl="0" algn="ctr">
                        <a:spcBef>
                          <a:spcPts val="0"/>
                        </a:spcBef>
                        <a:spcAft>
                          <a:spcPts val="0"/>
                        </a:spcAft>
                        <a:buNone/>
                      </a:pPr>
                      <a:r>
                        <a:rPr b="1" lang="en"/>
                        <a:t>9</a:t>
                      </a:r>
                      <a:endParaRPr b="1"/>
                    </a:p>
                  </a:txBody>
                  <a:tcPr marT="91425" marB="91425" marR="91425" marL="91425"/>
                </a:tc>
                <a:tc>
                  <a:txBody>
                    <a:bodyPr/>
                    <a:lstStyle/>
                    <a:p>
                      <a:pPr indent="0" lvl="0" marL="0" rtl="0" algn="ctr">
                        <a:spcBef>
                          <a:spcPts val="0"/>
                        </a:spcBef>
                        <a:spcAft>
                          <a:spcPts val="0"/>
                        </a:spcAft>
                        <a:buNone/>
                      </a:pPr>
                      <a:r>
                        <a:rPr b="1" lang="en"/>
                        <a:t>11</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14</a:t>
                      </a:r>
                      <a:endParaRPr b="1"/>
                    </a:p>
                  </a:txBody>
                  <a:tcPr marT="91425" marB="91425" marR="91425" marL="91425"/>
                </a:tc>
                <a:tc>
                  <a:txBody>
                    <a:bodyPr/>
                    <a:lstStyle/>
                    <a:p>
                      <a:pPr indent="0" lvl="0" marL="0" rtl="0" algn="ctr">
                        <a:spcBef>
                          <a:spcPts val="0"/>
                        </a:spcBef>
                        <a:spcAft>
                          <a:spcPts val="0"/>
                        </a:spcAft>
                        <a:buNone/>
                      </a:pPr>
                      <a:r>
                        <a:rPr b="1" lang="en"/>
                        <a:t>12</a:t>
                      </a:r>
                      <a:endParaRPr b="1"/>
                    </a:p>
                  </a:txBody>
                  <a:tcPr marT="91425" marB="91425" marR="91425" marL="91425"/>
                </a:tc>
              </a:tr>
            </a:tbl>
          </a:graphicData>
        </a:graphic>
      </p:graphicFrame>
      <p:cxnSp>
        <p:nvCxnSpPr>
          <p:cNvPr id="866" name="Google Shape;866;p119"/>
          <p:cNvCxnSpPr/>
          <p:nvPr/>
        </p:nvCxnSpPr>
        <p:spPr>
          <a:xfrm rot="10800000">
            <a:off x="4355425" y="2362150"/>
            <a:ext cx="0" cy="352200"/>
          </a:xfrm>
          <a:prstGeom prst="straightConnector1">
            <a:avLst/>
          </a:prstGeom>
          <a:noFill/>
          <a:ln cap="flat" cmpd="sng" w="19050">
            <a:solidFill>
              <a:schemeClr val="dk2"/>
            </a:solidFill>
            <a:prstDash val="solid"/>
            <a:round/>
            <a:headEnd len="med" w="med" type="none"/>
            <a:tailEnd len="med" w="med" type="triangle"/>
          </a:ln>
        </p:spPr>
      </p:cxnSp>
      <p:cxnSp>
        <p:nvCxnSpPr>
          <p:cNvPr id="867" name="Google Shape;867;p119"/>
          <p:cNvCxnSpPr/>
          <p:nvPr/>
        </p:nvCxnSpPr>
        <p:spPr>
          <a:xfrm rot="10800000">
            <a:off x="5068225" y="2362150"/>
            <a:ext cx="0" cy="352200"/>
          </a:xfrm>
          <a:prstGeom prst="straightConnector1">
            <a:avLst/>
          </a:prstGeom>
          <a:noFill/>
          <a:ln cap="flat" cmpd="sng" w="19050">
            <a:solidFill>
              <a:schemeClr val="dk2"/>
            </a:solidFill>
            <a:prstDash val="solid"/>
            <a:round/>
            <a:headEnd len="med" w="med" type="none"/>
            <a:tailEnd len="med" w="med" type="triangle"/>
          </a:ln>
        </p:spPr>
      </p:cxnSp>
      <p:cxnSp>
        <p:nvCxnSpPr>
          <p:cNvPr id="868" name="Google Shape;868;p119"/>
          <p:cNvCxnSpPr/>
          <p:nvPr/>
        </p:nvCxnSpPr>
        <p:spPr>
          <a:xfrm>
            <a:off x="4355425" y="2723050"/>
            <a:ext cx="733200" cy="60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graphicFrame>
        <p:nvGraphicFramePr>
          <p:cNvPr id="873" name="Google Shape;873;p120"/>
          <p:cNvGraphicFramePr/>
          <p:nvPr/>
        </p:nvGraphicFramePr>
        <p:xfrm>
          <a:off x="2064600" y="16097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874" name="Google Shape;874;p12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Shell 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graphicFrame>
        <p:nvGraphicFramePr>
          <p:cNvPr id="875" name="Google Shape;875;p120"/>
          <p:cNvGraphicFramePr/>
          <p:nvPr/>
        </p:nvGraphicFramePr>
        <p:xfrm>
          <a:off x="2084550" y="1891150"/>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2</a:t>
                      </a:r>
                      <a:endParaRPr b="1"/>
                    </a:p>
                  </a:txBody>
                  <a:tcPr marT="91425" marB="91425" marR="91425" marL="91425"/>
                </a:tc>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6</a:t>
                      </a:r>
                      <a:endParaRPr b="1"/>
                    </a:p>
                  </a:txBody>
                  <a:tcPr marT="91425" marB="91425" marR="91425" marL="91425"/>
                </a:tc>
                <a:tc>
                  <a:txBody>
                    <a:bodyPr/>
                    <a:lstStyle/>
                    <a:p>
                      <a:pPr indent="0" lvl="0" marL="0" rtl="0" algn="ctr">
                        <a:spcBef>
                          <a:spcPts val="0"/>
                        </a:spcBef>
                        <a:spcAft>
                          <a:spcPts val="0"/>
                        </a:spcAft>
                        <a:buNone/>
                      </a:pPr>
                      <a:r>
                        <a:rPr b="1" lang="en"/>
                        <a:t>9</a:t>
                      </a:r>
                      <a:endParaRPr b="1"/>
                    </a:p>
                  </a:txBody>
                  <a:tcPr marT="91425" marB="91425" marR="91425" marL="91425"/>
                </a:tc>
                <a:tc>
                  <a:txBody>
                    <a:bodyPr/>
                    <a:lstStyle/>
                    <a:p>
                      <a:pPr indent="0" lvl="0" marL="0" rtl="0" algn="ctr">
                        <a:spcBef>
                          <a:spcPts val="0"/>
                        </a:spcBef>
                        <a:spcAft>
                          <a:spcPts val="0"/>
                        </a:spcAft>
                        <a:buNone/>
                      </a:pPr>
                      <a:r>
                        <a:rPr b="1" lang="en"/>
                        <a:t>11</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14</a:t>
                      </a:r>
                      <a:endParaRPr b="1"/>
                    </a:p>
                  </a:txBody>
                  <a:tcPr marT="91425" marB="91425" marR="91425" marL="91425"/>
                </a:tc>
                <a:tc>
                  <a:txBody>
                    <a:bodyPr/>
                    <a:lstStyle/>
                    <a:p>
                      <a:pPr indent="0" lvl="0" marL="0" rtl="0" algn="ctr">
                        <a:spcBef>
                          <a:spcPts val="0"/>
                        </a:spcBef>
                        <a:spcAft>
                          <a:spcPts val="0"/>
                        </a:spcAft>
                        <a:buNone/>
                      </a:pPr>
                      <a:r>
                        <a:rPr b="1" lang="en"/>
                        <a:t>12</a:t>
                      </a:r>
                      <a:endParaRPr b="1"/>
                    </a:p>
                  </a:txBody>
                  <a:tcPr marT="91425" marB="91425" marR="91425" marL="91425"/>
                </a:tc>
              </a:tr>
            </a:tbl>
          </a:graphicData>
        </a:graphic>
      </p:graphicFrame>
      <p:cxnSp>
        <p:nvCxnSpPr>
          <p:cNvPr id="876" name="Google Shape;876;p120"/>
          <p:cNvCxnSpPr/>
          <p:nvPr/>
        </p:nvCxnSpPr>
        <p:spPr>
          <a:xfrm rot="10800000">
            <a:off x="3669625" y="2362150"/>
            <a:ext cx="0" cy="352200"/>
          </a:xfrm>
          <a:prstGeom prst="straightConnector1">
            <a:avLst/>
          </a:prstGeom>
          <a:noFill/>
          <a:ln cap="flat" cmpd="sng" w="19050">
            <a:solidFill>
              <a:schemeClr val="dk2"/>
            </a:solidFill>
            <a:prstDash val="solid"/>
            <a:round/>
            <a:headEnd len="med" w="med" type="none"/>
            <a:tailEnd len="med" w="med" type="triangle"/>
          </a:ln>
        </p:spPr>
      </p:cxnSp>
      <p:cxnSp>
        <p:nvCxnSpPr>
          <p:cNvPr id="877" name="Google Shape;877;p120"/>
          <p:cNvCxnSpPr/>
          <p:nvPr/>
        </p:nvCxnSpPr>
        <p:spPr>
          <a:xfrm rot="10800000">
            <a:off x="4382425" y="2362150"/>
            <a:ext cx="0" cy="352200"/>
          </a:xfrm>
          <a:prstGeom prst="straightConnector1">
            <a:avLst/>
          </a:prstGeom>
          <a:noFill/>
          <a:ln cap="flat" cmpd="sng" w="19050">
            <a:solidFill>
              <a:schemeClr val="dk2"/>
            </a:solidFill>
            <a:prstDash val="solid"/>
            <a:round/>
            <a:headEnd len="med" w="med" type="none"/>
            <a:tailEnd len="med" w="med" type="triangle"/>
          </a:ln>
        </p:spPr>
      </p:cxnSp>
      <p:cxnSp>
        <p:nvCxnSpPr>
          <p:cNvPr id="878" name="Google Shape;878;p120"/>
          <p:cNvCxnSpPr/>
          <p:nvPr/>
        </p:nvCxnSpPr>
        <p:spPr>
          <a:xfrm>
            <a:off x="3669625" y="2723050"/>
            <a:ext cx="733200" cy="60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graphicFrame>
        <p:nvGraphicFramePr>
          <p:cNvPr id="883" name="Google Shape;883;p121"/>
          <p:cNvGraphicFramePr/>
          <p:nvPr/>
        </p:nvGraphicFramePr>
        <p:xfrm>
          <a:off x="2064600" y="16097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884" name="Google Shape;884;p12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Shell 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graphicFrame>
        <p:nvGraphicFramePr>
          <p:cNvPr id="885" name="Google Shape;885;p121"/>
          <p:cNvGraphicFramePr/>
          <p:nvPr/>
        </p:nvGraphicFramePr>
        <p:xfrm>
          <a:off x="2084550" y="1891150"/>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2</a:t>
                      </a:r>
                      <a:endParaRPr b="1"/>
                    </a:p>
                  </a:txBody>
                  <a:tcPr marT="91425" marB="91425" marR="91425" marL="91425"/>
                </a:tc>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6</a:t>
                      </a:r>
                      <a:endParaRPr b="1"/>
                    </a:p>
                  </a:txBody>
                  <a:tcPr marT="91425" marB="91425" marR="91425" marL="91425"/>
                </a:tc>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9</a:t>
                      </a:r>
                      <a:endParaRPr b="1"/>
                    </a:p>
                  </a:txBody>
                  <a:tcPr marT="91425" marB="91425" marR="91425" marL="91425"/>
                </a:tc>
                <a:tc>
                  <a:txBody>
                    <a:bodyPr/>
                    <a:lstStyle/>
                    <a:p>
                      <a:pPr indent="0" lvl="0" marL="0" rtl="0" algn="ctr">
                        <a:spcBef>
                          <a:spcPts val="0"/>
                        </a:spcBef>
                        <a:spcAft>
                          <a:spcPts val="0"/>
                        </a:spcAft>
                        <a:buNone/>
                      </a:pPr>
                      <a:r>
                        <a:rPr b="1" lang="en"/>
                        <a:t>11</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14</a:t>
                      </a:r>
                      <a:endParaRPr b="1"/>
                    </a:p>
                  </a:txBody>
                  <a:tcPr marT="91425" marB="91425" marR="91425" marL="91425"/>
                </a:tc>
                <a:tc>
                  <a:txBody>
                    <a:bodyPr/>
                    <a:lstStyle/>
                    <a:p>
                      <a:pPr indent="0" lvl="0" marL="0" rtl="0" algn="ctr">
                        <a:spcBef>
                          <a:spcPts val="0"/>
                        </a:spcBef>
                        <a:spcAft>
                          <a:spcPts val="0"/>
                        </a:spcAft>
                        <a:buNone/>
                      </a:pPr>
                      <a:r>
                        <a:rPr b="1" lang="en"/>
                        <a:t>12</a:t>
                      </a:r>
                      <a:endParaRPr b="1"/>
                    </a:p>
                  </a:txBody>
                  <a:tcPr marT="91425" marB="91425" marR="91425" marL="91425"/>
                </a:tc>
              </a:tr>
            </a:tbl>
          </a:graphicData>
        </a:graphic>
      </p:graphicFrame>
      <p:cxnSp>
        <p:nvCxnSpPr>
          <p:cNvPr id="886" name="Google Shape;886;p121"/>
          <p:cNvCxnSpPr/>
          <p:nvPr/>
        </p:nvCxnSpPr>
        <p:spPr>
          <a:xfrm rot="10800000">
            <a:off x="3669625" y="2362150"/>
            <a:ext cx="0" cy="352200"/>
          </a:xfrm>
          <a:prstGeom prst="straightConnector1">
            <a:avLst/>
          </a:prstGeom>
          <a:noFill/>
          <a:ln cap="flat" cmpd="sng" w="19050">
            <a:solidFill>
              <a:schemeClr val="dk2"/>
            </a:solidFill>
            <a:prstDash val="solid"/>
            <a:round/>
            <a:headEnd len="med" w="med" type="none"/>
            <a:tailEnd len="med" w="med" type="triangle"/>
          </a:ln>
        </p:spPr>
      </p:cxnSp>
      <p:cxnSp>
        <p:nvCxnSpPr>
          <p:cNvPr id="887" name="Google Shape;887;p121"/>
          <p:cNvCxnSpPr/>
          <p:nvPr/>
        </p:nvCxnSpPr>
        <p:spPr>
          <a:xfrm rot="10800000">
            <a:off x="4382425" y="2362150"/>
            <a:ext cx="0" cy="352200"/>
          </a:xfrm>
          <a:prstGeom prst="straightConnector1">
            <a:avLst/>
          </a:prstGeom>
          <a:noFill/>
          <a:ln cap="flat" cmpd="sng" w="19050">
            <a:solidFill>
              <a:schemeClr val="dk2"/>
            </a:solidFill>
            <a:prstDash val="solid"/>
            <a:round/>
            <a:headEnd len="med" w="med" type="none"/>
            <a:tailEnd len="med" w="med" type="triangle"/>
          </a:ln>
        </p:spPr>
      </p:cxnSp>
      <p:cxnSp>
        <p:nvCxnSpPr>
          <p:cNvPr id="888" name="Google Shape;888;p121"/>
          <p:cNvCxnSpPr/>
          <p:nvPr/>
        </p:nvCxnSpPr>
        <p:spPr>
          <a:xfrm>
            <a:off x="3669625" y="2723050"/>
            <a:ext cx="733200" cy="60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graphicFrame>
        <p:nvGraphicFramePr>
          <p:cNvPr id="893" name="Google Shape;893;p122"/>
          <p:cNvGraphicFramePr/>
          <p:nvPr/>
        </p:nvGraphicFramePr>
        <p:xfrm>
          <a:off x="2064600" y="16097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894" name="Google Shape;894;p12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Shell 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graphicFrame>
        <p:nvGraphicFramePr>
          <p:cNvPr id="895" name="Google Shape;895;p122"/>
          <p:cNvGraphicFramePr/>
          <p:nvPr/>
        </p:nvGraphicFramePr>
        <p:xfrm>
          <a:off x="2084550" y="1891150"/>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2</a:t>
                      </a:r>
                      <a:endParaRPr b="1"/>
                    </a:p>
                  </a:txBody>
                  <a:tcPr marT="91425" marB="91425" marR="91425" marL="91425"/>
                </a:tc>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6</a:t>
                      </a:r>
                      <a:endParaRPr b="1"/>
                    </a:p>
                  </a:txBody>
                  <a:tcPr marT="91425" marB="91425" marR="91425" marL="91425"/>
                </a:tc>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9</a:t>
                      </a:r>
                      <a:endParaRPr b="1"/>
                    </a:p>
                  </a:txBody>
                  <a:tcPr marT="91425" marB="91425" marR="91425" marL="91425"/>
                </a:tc>
                <a:tc>
                  <a:txBody>
                    <a:bodyPr/>
                    <a:lstStyle/>
                    <a:p>
                      <a:pPr indent="0" lvl="0" marL="0" rtl="0" algn="ctr">
                        <a:spcBef>
                          <a:spcPts val="0"/>
                        </a:spcBef>
                        <a:spcAft>
                          <a:spcPts val="0"/>
                        </a:spcAft>
                        <a:buNone/>
                      </a:pPr>
                      <a:r>
                        <a:rPr b="1" lang="en"/>
                        <a:t>11</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14</a:t>
                      </a:r>
                      <a:endParaRPr b="1"/>
                    </a:p>
                  </a:txBody>
                  <a:tcPr marT="91425" marB="91425" marR="91425" marL="91425"/>
                </a:tc>
                <a:tc>
                  <a:txBody>
                    <a:bodyPr/>
                    <a:lstStyle/>
                    <a:p>
                      <a:pPr indent="0" lvl="0" marL="0" rtl="0" algn="ctr">
                        <a:spcBef>
                          <a:spcPts val="0"/>
                        </a:spcBef>
                        <a:spcAft>
                          <a:spcPts val="0"/>
                        </a:spcAft>
                        <a:buNone/>
                      </a:pPr>
                      <a:r>
                        <a:rPr b="1" lang="en"/>
                        <a:t>12</a:t>
                      </a:r>
                      <a:endParaRPr b="1"/>
                    </a:p>
                  </a:txBody>
                  <a:tcPr marT="91425" marB="91425" marR="91425" marL="91425"/>
                </a:tc>
              </a:tr>
            </a:tbl>
          </a:graphicData>
        </a:graphic>
      </p:graphicFrame>
      <p:cxnSp>
        <p:nvCxnSpPr>
          <p:cNvPr id="896" name="Google Shape;896;p122"/>
          <p:cNvCxnSpPr/>
          <p:nvPr/>
        </p:nvCxnSpPr>
        <p:spPr>
          <a:xfrm rot="10800000">
            <a:off x="2983825" y="2362150"/>
            <a:ext cx="0" cy="352200"/>
          </a:xfrm>
          <a:prstGeom prst="straightConnector1">
            <a:avLst/>
          </a:prstGeom>
          <a:noFill/>
          <a:ln cap="flat" cmpd="sng" w="19050">
            <a:solidFill>
              <a:schemeClr val="dk2"/>
            </a:solidFill>
            <a:prstDash val="solid"/>
            <a:round/>
            <a:headEnd len="med" w="med" type="none"/>
            <a:tailEnd len="med" w="med" type="triangle"/>
          </a:ln>
        </p:spPr>
      </p:cxnSp>
      <p:cxnSp>
        <p:nvCxnSpPr>
          <p:cNvPr id="897" name="Google Shape;897;p122"/>
          <p:cNvCxnSpPr/>
          <p:nvPr/>
        </p:nvCxnSpPr>
        <p:spPr>
          <a:xfrm rot="10800000">
            <a:off x="3696625" y="2362150"/>
            <a:ext cx="0" cy="352200"/>
          </a:xfrm>
          <a:prstGeom prst="straightConnector1">
            <a:avLst/>
          </a:prstGeom>
          <a:noFill/>
          <a:ln cap="flat" cmpd="sng" w="19050">
            <a:solidFill>
              <a:schemeClr val="dk2"/>
            </a:solidFill>
            <a:prstDash val="solid"/>
            <a:round/>
            <a:headEnd len="med" w="med" type="none"/>
            <a:tailEnd len="med" w="med" type="triangle"/>
          </a:ln>
        </p:spPr>
      </p:cxnSp>
      <p:cxnSp>
        <p:nvCxnSpPr>
          <p:cNvPr id="898" name="Google Shape;898;p122"/>
          <p:cNvCxnSpPr/>
          <p:nvPr/>
        </p:nvCxnSpPr>
        <p:spPr>
          <a:xfrm>
            <a:off x="2983825" y="2723050"/>
            <a:ext cx="733200" cy="60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graphicFrame>
        <p:nvGraphicFramePr>
          <p:cNvPr id="903" name="Google Shape;903;p123"/>
          <p:cNvGraphicFramePr/>
          <p:nvPr/>
        </p:nvGraphicFramePr>
        <p:xfrm>
          <a:off x="2064600" y="16097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904" name="Google Shape;904;p12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Shell 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graphicFrame>
        <p:nvGraphicFramePr>
          <p:cNvPr id="905" name="Google Shape;905;p123"/>
          <p:cNvGraphicFramePr/>
          <p:nvPr/>
        </p:nvGraphicFramePr>
        <p:xfrm>
          <a:off x="2084550" y="1891150"/>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2</a:t>
                      </a:r>
                      <a:endParaRPr b="1"/>
                    </a:p>
                  </a:txBody>
                  <a:tcPr marT="91425" marB="91425" marR="91425" marL="91425"/>
                </a:tc>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6</a:t>
                      </a:r>
                      <a:endParaRPr b="1"/>
                    </a:p>
                  </a:txBody>
                  <a:tcPr marT="91425" marB="91425" marR="91425" marL="91425"/>
                </a:tc>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9</a:t>
                      </a:r>
                      <a:endParaRPr b="1"/>
                    </a:p>
                  </a:txBody>
                  <a:tcPr marT="91425" marB="91425" marR="91425" marL="91425"/>
                </a:tc>
                <a:tc>
                  <a:txBody>
                    <a:bodyPr/>
                    <a:lstStyle/>
                    <a:p>
                      <a:pPr indent="0" lvl="0" marL="0" rtl="0" algn="ctr">
                        <a:spcBef>
                          <a:spcPts val="0"/>
                        </a:spcBef>
                        <a:spcAft>
                          <a:spcPts val="0"/>
                        </a:spcAft>
                        <a:buNone/>
                      </a:pPr>
                      <a:r>
                        <a:rPr b="1" lang="en"/>
                        <a:t>11</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14</a:t>
                      </a:r>
                      <a:endParaRPr b="1"/>
                    </a:p>
                  </a:txBody>
                  <a:tcPr marT="91425" marB="91425" marR="91425" marL="91425"/>
                </a:tc>
                <a:tc>
                  <a:txBody>
                    <a:bodyPr/>
                    <a:lstStyle/>
                    <a:p>
                      <a:pPr indent="0" lvl="0" marL="0" rtl="0" algn="ctr">
                        <a:spcBef>
                          <a:spcPts val="0"/>
                        </a:spcBef>
                        <a:spcAft>
                          <a:spcPts val="0"/>
                        </a:spcAft>
                        <a:buNone/>
                      </a:pPr>
                      <a:r>
                        <a:rPr b="1" lang="en"/>
                        <a:t>12</a:t>
                      </a:r>
                      <a:endParaRPr b="1"/>
                    </a:p>
                  </a:txBody>
                  <a:tcPr marT="91425" marB="91425" marR="91425" marL="91425"/>
                </a:tc>
              </a:tr>
            </a:tbl>
          </a:graphicData>
        </a:graphic>
      </p:graphicFrame>
      <p:cxnSp>
        <p:nvCxnSpPr>
          <p:cNvPr id="906" name="Google Shape;906;p123"/>
          <p:cNvCxnSpPr/>
          <p:nvPr/>
        </p:nvCxnSpPr>
        <p:spPr>
          <a:xfrm rot="10800000">
            <a:off x="6336625" y="2362150"/>
            <a:ext cx="0" cy="352200"/>
          </a:xfrm>
          <a:prstGeom prst="straightConnector1">
            <a:avLst/>
          </a:prstGeom>
          <a:noFill/>
          <a:ln cap="flat" cmpd="sng" w="19050">
            <a:solidFill>
              <a:schemeClr val="dk2"/>
            </a:solidFill>
            <a:prstDash val="solid"/>
            <a:round/>
            <a:headEnd len="med" w="med" type="none"/>
            <a:tailEnd len="med" w="med" type="triangle"/>
          </a:ln>
        </p:spPr>
      </p:cxnSp>
      <p:cxnSp>
        <p:nvCxnSpPr>
          <p:cNvPr id="907" name="Google Shape;907;p123"/>
          <p:cNvCxnSpPr/>
          <p:nvPr/>
        </p:nvCxnSpPr>
        <p:spPr>
          <a:xfrm rot="10800000">
            <a:off x="7049425" y="2362150"/>
            <a:ext cx="0" cy="352200"/>
          </a:xfrm>
          <a:prstGeom prst="straightConnector1">
            <a:avLst/>
          </a:prstGeom>
          <a:noFill/>
          <a:ln cap="flat" cmpd="sng" w="19050">
            <a:solidFill>
              <a:schemeClr val="dk2"/>
            </a:solidFill>
            <a:prstDash val="solid"/>
            <a:round/>
            <a:headEnd len="med" w="med" type="none"/>
            <a:tailEnd len="med" w="med" type="triangle"/>
          </a:ln>
        </p:spPr>
      </p:cxnSp>
      <p:cxnSp>
        <p:nvCxnSpPr>
          <p:cNvPr id="908" name="Google Shape;908;p123"/>
          <p:cNvCxnSpPr/>
          <p:nvPr/>
        </p:nvCxnSpPr>
        <p:spPr>
          <a:xfrm>
            <a:off x="6336625" y="2723050"/>
            <a:ext cx="733200" cy="60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graphicFrame>
        <p:nvGraphicFramePr>
          <p:cNvPr id="913" name="Google Shape;913;p124"/>
          <p:cNvGraphicFramePr/>
          <p:nvPr/>
        </p:nvGraphicFramePr>
        <p:xfrm>
          <a:off x="2064600" y="16097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914" name="Google Shape;914;p12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Shell 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graphicFrame>
        <p:nvGraphicFramePr>
          <p:cNvPr id="915" name="Google Shape;915;p124"/>
          <p:cNvGraphicFramePr/>
          <p:nvPr/>
        </p:nvGraphicFramePr>
        <p:xfrm>
          <a:off x="2084550" y="1891150"/>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2</a:t>
                      </a:r>
                      <a:endParaRPr b="1"/>
                    </a:p>
                  </a:txBody>
                  <a:tcPr marT="91425" marB="91425" marR="91425" marL="91425"/>
                </a:tc>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6</a:t>
                      </a:r>
                      <a:endParaRPr b="1"/>
                    </a:p>
                  </a:txBody>
                  <a:tcPr marT="91425" marB="91425" marR="91425" marL="91425"/>
                </a:tc>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9</a:t>
                      </a:r>
                      <a:endParaRPr b="1"/>
                    </a:p>
                  </a:txBody>
                  <a:tcPr marT="91425" marB="91425" marR="91425" marL="91425"/>
                </a:tc>
                <a:tc>
                  <a:txBody>
                    <a:bodyPr/>
                    <a:lstStyle/>
                    <a:p>
                      <a:pPr indent="0" lvl="0" marL="0" rtl="0" algn="ctr">
                        <a:spcBef>
                          <a:spcPts val="0"/>
                        </a:spcBef>
                        <a:spcAft>
                          <a:spcPts val="0"/>
                        </a:spcAft>
                        <a:buNone/>
                      </a:pPr>
                      <a:r>
                        <a:rPr b="1" lang="en"/>
                        <a:t>11</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12</a:t>
                      </a:r>
                      <a:endParaRPr b="1"/>
                    </a:p>
                  </a:txBody>
                  <a:tcPr marT="91425" marB="91425" marR="91425" marL="91425"/>
                </a:tc>
                <a:tc>
                  <a:txBody>
                    <a:bodyPr/>
                    <a:lstStyle/>
                    <a:p>
                      <a:pPr indent="0" lvl="0" marL="0" rtl="0" algn="ctr">
                        <a:spcBef>
                          <a:spcPts val="0"/>
                        </a:spcBef>
                        <a:spcAft>
                          <a:spcPts val="0"/>
                        </a:spcAft>
                        <a:buNone/>
                      </a:pPr>
                      <a:r>
                        <a:rPr b="1" lang="en"/>
                        <a:t>14</a:t>
                      </a:r>
                      <a:endParaRPr b="1"/>
                    </a:p>
                  </a:txBody>
                  <a:tcPr marT="91425" marB="91425" marR="91425" marL="91425"/>
                </a:tc>
              </a:tr>
            </a:tbl>
          </a:graphicData>
        </a:graphic>
      </p:graphicFrame>
      <p:cxnSp>
        <p:nvCxnSpPr>
          <p:cNvPr id="916" name="Google Shape;916;p124"/>
          <p:cNvCxnSpPr/>
          <p:nvPr/>
        </p:nvCxnSpPr>
        <p:spPr>
          <a:xfrm rot="10800000">
            <a:off x="6336625" y="2362150"/>
            <a:ext cx="0" cy="352200"/>
          </a:xfrm>
          <a:prstGeom prst="straightConnector1">
            <a:avLst/>
          </a:prstGeom>
          <a:noFill/>
          <a:ln cap="flat" cmpd="sng" w="19050">
            <a:solidFill>
              <a:schemeClr val="dk2"/>
            </a:solidFill>
            <a:prstDash val="solid"/>
            <a:round/>
            <a:headEnd len="med" w="med" type="none"/>
            <a:tailEnd len="med" w="med" type="triangle"/>
          </a:ln>
        </p:spPr>
      </p:cxnSp>
      <p:cxnSp>
        <p:nvCxnSpPr>
          <p:cNvPr id="917" name="Google Shape;917;p124"/>
          <p:cNvCxnSpPr/>
          <p:nvPr/>
        </p:nvCxnSpPr>
        <p:spPr>
          <a:xfrm rot="10800000">
            <a:off x="7049425" y="2362150"/>
            <a:ext cx="0" cy="352200"/>
          </a:xfrm>
          <a:prstGeom prst="straightConnector1">
            <a:avLst/>
          </a:prstGeom>
          <a:noFill/>
          <a:ln cap="flat" cmpd="sng" w="19050">
            <a:solidFill>
              <a:schemeClr val="dk2"/>
            </a:solidFill>
            <a:prstDash val="solid"/>
            <a:round/>
            <a:headEnd len="med" w="med" type="none"/>
            <a:tailEnd len="med" w="med" type="triangle"/>
          </a:ln>
        </p:spPr>
      </p:cxnSp>
      <p:cxnSp>
        <p:nvCxnSpPr>
          <p:cNvPr id="918" name="Google Shape;918;p124"/>
          <p:cNvCxnSpPr/>
          <p:nvPr/>
        </p:nvCxnSpPr>
        <p:spPr>
          <a:xfrm>
            <a:off x="6336625" y="2723050"/>
            <a:ext cx="733200" cy="60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graphicFrame>
        <p:nvGraphicFramePr>
          <p:cNvPr id="923" name="Google Shape;923;p125"/>
          <p:cNvGraphicFramePr/>
          <p:nvPr/>
        </p:nvGraphicFramePr>
        <p:xfrm>
          <a:off x="2064600" y="16097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924" name="Google Shape;924;p12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Shell 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graphicFrame>
        <p:nvGraphicFramePr>
          <p:cNvPr id="925" name="Google Shape;925;p125"/>
          <p:cNvGraphicFramePr/>
          <p:nvPr/>
        </p:nvGraphicFramePr>
        <p:xfrm>
          <a:off x="2084550" y="1891150"/>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2</a:t>
                      </a:r>
                      <a:endParaRPr b="1"/>
                    </a:p>
                  </a:txBody>
                  <a:tcPr marT="91425" marB="91425" marR="91425" marL="91425"/>
                </a:tc>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6</a:t>
                      </a:r>
                      <a:endParaRPr b="1"/>
                    </a:p>
                  </a:txBody>
                  <a:tcPr marT="91425" marB="91425" marR="91425" marL="91425"/>
                </a:tc>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9</a:t>
                      </a:r>
                      <a:endParaRPr b="1"/>
                    </a:p>
                  </a:txBody>
                  <a:tcPr marT="91425" marB="91425" marR="91425" marL="91425"/>
                </a:tc>
                <a:tc>
                  <a:txBody>
                    <a:bodyPr/>
                    <a:lstStyle/>
                    <a:p>
                      <a:pPr indent="0" lvl="0" marL="0" rtl="0" algn="ctr">
                        <a:spcBef>
                          <a:spcPts val="0"/>
                        </a:spcBef>
                        <a:spcAft>
                          <a:spcPts val="0"/>
                        </a:spcAft>
                        <a:buNone/>
                      </a:pPr>
                      <a:r>
                        <a:rPr b="1" lang="en"/>
                        <a:t>11</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12</a:t>
                      </a:r>
                      <a:endParaRPr b="1"/>
                    </a:p>
                  </a:txBody>
                  <a:tcPr marT="91425" marB="91425" marR="91425" marL="91425"/>
                </a:tc>
                <a:tc>
                  <a:txBody>
                    <a:bodyPr/>
                    <a:lstStyle/>
                    <a:p>
                      <a:pPr indent="0" lvl="0" marL="0" rtl="0" algn="ctr">
                        <a:spcBef>
                          <a:spcPts val="0"/>
                        </a:spcBef>
                        <a:spcAft>
                          <a:spcPts val="0"/>
                        </a:spcAft>
                        <a:buNone/>
                      </a:pPr>
                      <a:r>
                        <a:rPr b="1" lang="en"/>
                        <a:t>14</a:t>
                      </a:r>
                      <a:endParaRPr b="1"/>
                    </a:p>
                  </a:txBody>
                  <a:tcPr marT="91425" marB="91425" marR="91425" marL="91425"/>
                </a:tc>
              </a:tr>
            </a:tbl>
          </a:graphicData>
        </a:graphic>
      </p:graphicFrame>
      <p:cxnSp>
        <p:nvCxnSpPr>
          <p:cNvPr id="926" name="Google Shape;926;p125"/>
          <p:cNvCxnSpPr/>
          <p:nvPr/>
        </p:nvCxnSpPr>
        <p:spPr>
          <a:xfrm rot="10800000">
            <a:off x="5650825" y="2362150"/>
            <a:ext cx="0" cy="352200"/>
          </a:xfrm>
          <a:prstGeom prst="straightConnector1">
            <a:avLst/>
          </a:prstGeom>
          <a:noFill/>
          <a:ln cap="flat" cmpd="sng" w="19050">
            <a:solidFill>
              <a:schemeClr val="dk2"/>
            </a:solidFill>
            <a:prstDash val="solid"/>
            <a:round/>
            <a:headEnd len="med" w="med" type="none"/>
            <a:tailEnd len="med" w="med" type="triangle"/>
          </a:ln>
        </p:spPr>
      </p:cxnSp>
      <p:cxnSp>
        <p:nvCxnSpPr>
          <p:cNvPr id="927" name="Google Shape;927;p125"/>
          <p:cNvCxnSpPr/>
          <p:nvPr/>
        </p:nvCxnSpPr>
        <p:spPr>
          <a:xfrm rot="10800000">
            <a:off x="6363625" y="2362150"/>
            <a:ext cx="0" cy="352200"/>
          </a:xfrm>
          <a:prstGeom prst="straightConnector1">
            <a:avLst/>
          </a:prstGeom>
          <a:noFill/>
          <a:ln cap="flat" cmpd="sng" w="19050">
            <a:solidFill>
              <a:schemeClr val="dk2"/>
            </a:solidFill>
            <a:prstDash val="solid"/>
            <a:round/>
            <a:headEnd len="med" w="med" type="none"/>
            <a:tailEnd len="med" w="med" type="triangle"/>
          </a:ln>
        </p:spPr>
      </p:cxnSp>
      <p:cxnSp>
        <p:nvCxnSpPr>
          <p:cNvPr id="928" name="Google Shape;928;p125"/>
          <p:cNvCxnSpPr/>
          <p:nvPr/>
        </p:nvCxnSpPr>
        <p:spPr>
          <a:xfrm>
            <a:off x="5650825" y="2723050"/>
            <a:ext cx="733200" cy="60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12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Shell Sort</a:t>
            </a:r>
            <a:endParaRPr sz="2400"/>
          </a:p>
          <a:p>
            <a:pPr indent="0" lvl="0" marL="0" rtl="0" algn="l">
              <a:spcBef>
                <a:spcPts val="0"/>
              </a:spcBef>
              <a:spcAft>
                <a:spcPts val="0"/>
              </a:spcAft>
              <a:buNone/>
            </a:pPr>
            <a:r>
              <a:rPr lang="en">
                <a:solidFill>
                  <a:srgbClr val="999999"/>
                </a:solidFill>
              </a:rPr>
              <a:t>Implementing the algorithm</a:t>
            </a:r>
            <a:endParaRPr>
              <a:solidFill>
                <a:srgbClr val="999999"/>
              </a:solidFill>
            </a:endParaRPr>
          </a:p>
        </p:txBody>
      </p:sp>
      <p:graphicFrame>
        <p:nvGraphicFramePr>
          <p:cNvPr id="934" name="Google Shape;934;p126"/>
          <p:cNvGraphicFramePr/>
          <p:nvPr/>
        </p:nvGraphicFramePr>
        <p:xfrm>
          <a:off x="326725" y="1637350"/>
          <a:ext cx="3000000" cy="3000000"/>
        </p:xfrm>
        <a:graphic>
          <a:graphicData uri="http://schemas.openxmlformats.org/drawingml/2006/table">
            <a:tbl>
              <a:tblPr>
                <a:noFill/>
                <a:tableStyleId>{EB8F8B26-B965-49DA-8FF1-B37E1C7E676C}</a:tableStyleId>
              </a:tblPr>
              <a:tblGrid>
                <a:gridCol w="548025"/>
                <a:gridCol w="8003800"/>
              </a:tblGrid>
              <a:tr h="381000">
                <a:tc>
                  <a:txBody>
                    <a:bodyPr/>
                    <a:lstStyle/>
                    <a:p>
                      <a:pPr indent="0" lvl="0" marL="0" rtl="0" algn="l">
                        <a:spcBef>
                          <a:spcPts val="0"/>
                        </a:spcBef>
                        <a:spcAft>
                          <a:spcPts val="0"/>
                        </a:spcAft>
                        <a:buNone/>
                      </a:pPr>
                      <a:r>
                        <a:rPr lang="en" sz="1800">
                          <a:latin typeface="Consolas"/>
                          <a:ea typeface="Consolas"/>
                          <a:cs typeface="Consolas"/>
                          <a:sym typeface="Consolas"/>
                        </a:rPr>
                        <a:t>01</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02</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03</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04</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05</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06</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07</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08</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09</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10</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11</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12</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13</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14</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15</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16</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17</a:t>
                      </a:r>
                      <a:endParaRPr sz="1800">
                        <a:latin typeface="Consolas"/>
                        <a:ea typeface="Consolas"/>
                        <a:cs typeface="Consolas"/>
                        <a:sym typeface="Consolas"/>
                      </a:endParaRPr>
                    </a:p>
                  </a:txBody>
                  <a:tcPr marT="91425" marB="91425" marR="91425" marL="91425">
                    <a:solidFill>
                      <a:srgbClr val="FFFFFF"/>
                    </a:solidFill>
                  </a:tcPr>
                </a:tc>
                <a:tc>
                  <a:txBody>
                    <a:bodyPr/>
                    <a:lstStyle/>
                    <a:p>
                      <a:pPr indent="0" lvl="0" marL="0" rtl="0" algn="l">
                        <a:lnSpc>
                          <a:spcPct val="100000"/>
                        </a:lnSpc>
                        <a:spcBef>
                          <a:spcPts val="0"/>
                        </a:spcBef>
                        <a:spcAft>
                          <a:spcPts val="0"/>
                        </a:spcAft>
                        <a:buNone/>
                      </a:pPr>
                      <a:r>
                        <a:rPr lang="en" sz="1800">
                          <a:latin typeface="Consolas"/>
                          <a:ea typeface="Consolas"/>
                          <a:cs typeface="Consolas"/>
                          <a:sym typeface="Consolas"/>
                        </a:rPr>
                        <a:t>public static void sort(Comparable[] a) {</a:t>
                      </a:r>
                      <a:br>
                        <a:rPr lang="en" sz="1800">
                          <a:latin typeface="Consolas"/>
                          <a:ea typeface="Consolas"/>
                          <a:cs typeface="Consolas"/>
                          <a:sym typeface="Consolas"/>
                        </a:rPr>
                      </a:br>
                      <a:r>
                        <a:rPr lang="en" sz="1800">
                          <a:latin typeface="Consolas"/>
                          <a:ea typeface="Consolas"/>
                          <a:cs typeface="Consolas"/>
                          <a:sym typeface="Consolas"/>
                        </a:rPr>
                        <a:t>  int N = a.length;</a:t>
                      </a:r>
                      <a:br>
                        <a:rPr lang="en" sz="1800">
                          <a:latin typeface="Consolas"/>
                          <a:ea typeface="Consolas"/>
                          <a:cs typeface="Consolas"/>
                          <a:sym typeface="Consolas"/>
                        </a:rPr>
                      </a:br>
                      <a:br>
                        <a:rPr lang="en" sz="1800">
                          <a:latin typeface="Consolas"/>
                          <a:ea typeface="Consolas"/>
                          <a:cs typeface="Consolas"/>
                          <a:sym typeface="Consolas"/>
                        </a:rPr>
                      </a:br>
                      <a:r>
                        <a:rPr lang="en" sz="1800">
                          <a:latin typeface="Consolas"/>
                          <a:ea typeface="Consolas"/>
                          <a:cs typeface="Consolas"/>
                          <a:sym typeface="Consolas"/>
                        </a:rPr>
                        <a:t>  </a:t>
                      </a:r>
                      <a:r>
                        <a:rPr i="1" lang="en" sz="1800">
                          <a:latin typeface="Consolas"/>
                          <a:ea typeface="Consolas"/>
                          <a:cs typeface="Consolas"/>
                          <a:sym typeface="Consolas"/>
                        </a:rPr>
                        <a:t>// 3x+1 increment sequence:  1, 4, 13, 40, 121, 364, 1093, </a:t>
                      </a:r>
                      <a:br>
                        <a:rPr lang="en" sz="1800">
                          <a:latin typeface="Consolas"/>
                          <a:ea typeface="Consolas"/>
                          <a:cs typeface="Consolas"/>
                          <a:sym typeface="Consolas"/>
                        </a:rPr>
                      </a:br>
                      <a:r>
                        <a:rPr lang="en" sz="1800">
                          <a:latin typeface="Consolas"/>
                          <a:ea typeface="Consolas"/>
                          <a:cs typeface="Consolas"/>
                          <a:sym typeface="Consolas"/>
                        </a:rPr>
                        <a:t>  int h = 1;</a:t>
                      </a:r>
                      <a:br>
                        <a:rPr lang="en" sz="1800">
                          <a:latin typeface="Consolas"/>
                          <a:ea typeface="Consolas"/>
                          <a:cs typeface="Consolas"/>
                          <a:sym typeface="Consolas"/>
                        </a:rPr>
                      </a:br>
                      <a:r>
                        <a:rPr lang="en" sz="1800">
                          <a:latin typeface="Consolas"/>
                          <a:ea typeface="Consolas"/>
                          <a:cs typeface="Consolas"/>
                          <a:sym typeface="Consolas"/>
                        </a:rPr>
                        <a:t>  while (h &lt; N/3) h = 3*h + 1; </a:t>
                      </a:r>
                      <a:br>
                        <a:rPr lang="en" sz="1800">
                          <a:latin typeface="Consolas"/>
                          <a:ea typeface="Consolas"/>
                          <a:cs typeface="Consolas"/>
                          <a:sym typeface="Consolas"/>
                        </a:rPr>
                      </a:br>
                      <a:br>
                        <a:rPr lang="en" sz="1800">
                          <a:latin typeface="Consolas"/>
                          <a:ea typeface="Consolas"/>
                          <a:cs typeface="Consolas"/>
                          <a:sym typeface="Consolas"/>
                        </a:rPr>
                      </a:br>
                      <a:r>
                        <a:rPr lang="en" sz="1800">
                          <a:latin typeface="Consolas"/>
                          <a:ea typeface="Consolas"/>
                          <a:cs typeface="Consolas"/>
                          <a:sym typeface="Consolas"/>
                        </a:rPr>
                        <a:t>  while (h &gt;= 1) {</a:t>
                      </a:r>
                      <a:br>
                        <a:rPr lang="en" sz="1800">
                          <a:latin typeface="Consolas"/>
                          <a:ea typeface="Consolas"/>
                          <a:cs typeface="Consolas"/>
                          <a:sym typeface="Consolas"/>
                        </a:rPr>
                      </a:br>
                      <a:r>
                        <a:rPr lang="en" sz="1800">
                          <a:latin typeface="Consolas"/>
                          <a:ea typeface="Consolas"/>
                          <a:cs typeface="Consolas"/>
                          <a:sym typeface="Consolas"/>
                        </a:rPr>
                        <a:t>    </a:t>
                      </a:r>
                      <a:r>
                        <a:rPr i="1" lang="en" sz="1800">
                          <a:latin typeface="Consolas"/>
                          <a:ea typeface="Consolas"/>
                          <a:cs typeface="Consolas"/>
                          <a:sym typeface="Consolas"/>
                        </a:rPr>
                        <a:t>// h-sort the array</a:t>
                      </a:r>
                      <a:br>
                        <a:rPr lang="en" sz="1800">
                          <a:latin typeface="Consolas"/>
                          <a:ea typeface="Consolas"/>
                          <a:cs typeface="Consolas"/>
                          <a:sym typeface="Consolas"/>
                        </a:rPr>
                      </a:br>
                      <a:r>
                        <a:rPr lang="en" sz="1800">
                          <a:latin typeface="Consolas"/>
                          <a:ea typeface="Consolas"/>
                          <a:cs typeface="Consolas"/>
                          <a:sym typeface="Consolas"/>
                        </a:rPr>
                        <a:t>    for (int i = h; i &lt; N; i++) {</a:t>
                      </a:r>
                      <a:br>
                        <a:rPr lang="en" sz="1800">
                          <a:latin typeface="Consolas"/>
                          <a:ea typeface="Consolas"/>
                          <a:cs typeface="Consolas"/>
                          <a:sym typeface="Consolas"/>
                        </a:rPr>
                      </a:br>
                      <a:r>
                        <a:rPr lang="en" sz="1800">
                          <a:latin typeface="Consolas"/>
                          <a:ea typeface="Consolas"/>
                          <a:cs typeface="Consolas"/>
                          <a:sym typeface="Consolas"/>
                        </a:rPr>
                        <a:t>      for (int j = i; j &gt;= h &amp;&amp; a[j] &lt; a[j-h]; j -= h) {</a:t>
                      </a:r>
                      <a:br>
                        <a:rPr lang="en" sz="1800">
                          <a:latin typeface="Consolas"/>
                          <a:ea typeface="Consolas"/>
                          <a:cs typeface="Consolas"/>
                          <a:sym typeface="Consolas"/>
                        </a:rPr>
                      </a:br>
                      <a:r>
                        <a:rPr lang="en" sz="1800">
                          <a:latin typeface="Consolas"/>
                          <a:ea typeface="Consolas"/>
                          <a:cs typeface="Consolas"/>
                          <a:sym typeface="Consolas"/>
                        </a:rPr>
                        <a:t>         swap(a, j, j-h);</a:t>
                      </a:r>
                      <a:br>
                        <a:rPr lang="en" sz="1800">
                          <a:latin typeface="Consolas"/>
                          <a:ea typeface="Consolas"/>
                          <a:cs typeface="Consolas"/>
                          <a:sym typeface="Consolas"/>
                        </a:rPr>
                      </a:br>
                      <a:r>
                        <a:rPr lang="en" sz="1800">
                          <a:latin typeface="Consolas"/>
                          <a:ea typeface="Consolas"/>
                          <a:cs typeface="Consolas"/>
                          <a:sym typeface="Consolas"/>
                        </a:rPr>
                        <a:t>      }</a:t>
                      </a:r>
                      <a:br>
                        <a:rPr lang="en" sz="1800">
                          <a:latin typeface="Consolas"/>
                          <a:ea typeface="Consolas"/>
                          <a:cs typeface="Consolas"/>
                          <a:sym typeface="Consolas"/>
                        </a:rPr>
                      </a:br>
                      <a:r>
                        <a:rPr lang="en" sz="1800">
                          <a:latin typeface="Consolas"/>
                          <a:ea typeface="Consolas"/>
                          <a:cs typeface="Consolas"/>
                          <a:sym typeface="Consolas"/>
                        </a:rPr>
                        <a:t>    }</a:t>
                      </a:r>
                      <a:br>
                        <a:rPr lang="en" sz="1800">
                          <a:latin typeface="Consolas"/>
                          <a:ea typeface="Consolas"/>
                          <a:cs typeface="Consolas"/>
                          <a:sym typeface="Consolas"/>
                        </a:rPr>
                      </a:br>
                      <a:r>
                        <a:rPr lang="en" sz="1800">
                          <a:latin typeface="Consolas"/>
                          <a:ea typeface="Consolas"/>
                          <a:cs typeface="Consolas"/>
                          <a:sym typeface="Consolas"/>
                        </a:rPr>
                        <a:t>    h /= 3;</a:t>
                      </a:r>
                      <a:br>
                        <a:rPr lang="en" sz="1800">
                          <a:latin typeface="Consolas"/>
                          <a:ea typeface="Consolas"/>
                          <a:cs typeface="Consolas"/>
                          <a:sym typeface="Consolas"/>
                        </a:rPr>
                      </a:br>
                      <a:r>
                        <a:rPr lang="en" sz="1800">
                          <a:latin typeface="Consolas"/>
                          <a:ea typeface="Consolas"/>
                          <a:cs typeface="Consolas"/>
                          <a:sym typeface="Consolas"/>
                        </a:rPr>
                        <a:t> }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txBody>
                  <a:tcPr marT="91425" marB="91425" marR="91425" marL="91425">
                    <a:solidFill>
                      <a:srgbClr val="FFFFFF"/>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Before we continue...</a:t>
            </a:r>
            <a:endParaRPr/>
          </a:p>
        </p:txBody>
      </p:sp>
      <p:sp>
        <p:nvSpPr>
          <p:cNvPr id="119" name="Google Shape;119;p19"/>
          <p:cNvSpPr txBox="1"/>
          <p:nvPr>
            <p:ph idx="1" type="body"/>
          </p:nvPr>
        </p:nvSpPr>
        <p:spPr>
          <a:xfrm>
            <a:off x="457200" y="1600200"/>
            <a:ext cx="55101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What should we use as a measure of how “good” an algorithm is?</a:t>
            </a:r>
            <a:endParaRPr/>
          </a:p>
          <a:p>
            <a:pPr indent="0" lvl="0" marL="0" rtl="0" algn="l">
              <a:spcBef>
                <a:spcPts val="600"/>
              </a:spcBef>
              <a:spcAft>
                <a:spcPts val="0"/>
              </a:spcAft>
              <a:buClr>
                <a:schemeClr val="dk1"/>
              </a:buClr>
              <a:buSzPts val="1100"/>
              <a:buFont typeface="Arial"/>
              <a:buNone/>
            </a:pPr>
            <a:r>
              <a:t/>
            </a:r>
            <a:endParaRPr/>
          </a:p>
          <a:p>
            <a:pPr indent="-419100" lvl="0" marL="457200" rtl="0" algn="l">
              <a:spcBef>
                <a:spcPts val="600"/>
              </a:spcBef>
              <a:spcAft>
                <a:spcPts val="0"/>
              </a:spcAft>
              <a:buSzPts val="3000"/>
              <a:buChar char="➔"/>
            </a:pPr>
            <a:r>
              <a:rPr lang="en"/>
              <a:t>How should we compare two algorithms with each other?</a:t>
            </a:r>
            <a:endParaRPr/>
          </a:p>
        </p:txBody>
      </p:sp>
      <p:pic>
        <p:nvPicPr>
          <p:cNvPr id="120" name="Google Shape;120;p19"/>
          <p:cNvPicPr preferRelativeResize="0"/>
          <p:nvPr/>
        </p:nvPicPr>
        <p:blipFill rotWithShape="1">
          <a:blip r:embed="rId3">
            <a:alphaModFix/>
          </a:blip>
          <a:srcRect b="0" l="0" r="20375" t="0"/>
          <a:stretch/>
        </p:blipFill>
        <p:spPr>
          <a:xfrm>
            <a:off x="5223500" y="3575550"/>
            <a:ext cx="3920500" cy="328245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12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Shell Sort</a:t>
            </a:r>
            <a:endParaRPr sz="2400"/>
          </a:p>
          <a:p>
            <a:pPr indent="0" lvl="0" marL="0" rtl="0" algn="l">
              <a:spcBef>
                <a:spcPts val="0"/>
              </a:spcBef>
              <a:spcAft>
                <a:spcPts val="0"/>
              </a:spcAft>
              <a:buNone/>
            </a:pPr>
            <a:r>
              <a:rPr lang="en">
                <a:solidFill>
                  <a:srgbClr val="999999"/>
                </a:solidFill>
              </a:rPr>
              <a:t>Analyzing the algorithm</a:t>
            </a:r>
            <a:endParaRPr>
              <a:solidFill>
                <a:srgbClr val="999999"/>
              </a:solidFill>
            </a:endParaRPr>
          </a:p>
        </p:txBody>
      </p:sp>
      <p:sp>
        <p:nvSpPr>
          <p:cNvPr id="940" name="Google Shape;940;p127"/>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Picking the right gap is not standard</a:t>
            </a:r>
            <a:endParaRPr/>
          </a:p>
          <a:p>
            <a:pPr indent="-381000" lvl="1" marL="914400" rtl="0" algn="l">
              <a:spcBef>
                <a:spcPts val="0"/>
              </a:spcBef>
              <a:spcAft>
                <a:spcPts val="0"/>
              </a:spcAft>
              <a:buSzPts val="2400"/>
              <a:buChar char="◆"/>
            </a:pPr>
            <a:r>
              <a:rPr lang="en"/>
              <a:t>Different sequences can do the job </a:t>
            </a:r>
            <a:endParaRPr/>
          </a:p>
          <a:p>
            <a:pPr indent="0" lvl="0" marL="457200" rtl="0" algn="l">
              <a:spcBef>
                <a:spcPts val="600"/>
              </a:spcBef>
              <a:spcAft>
                <a:spcPts val="0"/>
              </a:spcAft>
              <a:buNone/>
            </a:pPr>
            <a:r>
              <a:t/>
            </a:r>
            <a:endParaRPr/>
          </a:p>
          <a:p>
            <a:pPr indent="-419100" lvl="0" marL="457200" rtl="0" algn="l">
              <a:spcBef>
                <a:spcPts val="600"/>
              </a:spcBef>
              <a:spcAft>
                <a:spcPts val="0"/>
              </a:spcAft>
              <a:buSzPts val="3000"/>
              <a:buChar char="➔"/>
            </a:pPr>
            <a:r>
              <a:rPr lang="en"/>
              <a:t>No one so far has been able to analyze the efficiency theoretically</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Based on experiments, there are various estimates</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2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Shell Sort</a:t>
            </a:r>
            <a:endParaRPr sz="2400"/>
          </a:p>
          <a:p>
            <a:pPr indent="0" lvl="0" marL="0" rtl="0" algn="l">
              <a:spcBef>
                <a:spcPts val="0"/>
              </a:spcBef>
              <a:spcAft>
                <a:spcPts val="0"/>
              </a:spcAft>
              <a:buNone/>
            </a:pPr>
            <a:r>
              <a:rPr lang="en">
                <a:solidFill>
                  <a:srgbClr val="999999"/>
                </a:solidFill>
              </a:rPr>
              <a:t>Analyzing the algorithm</a:t>
            </a:r>
            <a:endParaRPr>
              <a:solidFill>
                <a:srgbClr val="999999"/>
              </a:solidFill>
            </a:endParaRPr>
          </a:p>
        </p:txBody>
      </p:sp>
      <p:sp>
        <p:nvSpPr>
          <p:cNvPr id="946" name="Google Shape;946;p128"/>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Picking the right gap is not standard</a:t>
            </a:r>
            <a:endParaRPr/>
          </a:p>
          <a:p>
            <a:pPr indent="-381000" lvl="1" marL="914400" rtl="0" algn="l">
              <a:spcBef>
                <a:spcPts val="0"/>
              </a:spcBef>
              <a:spcAft>
                <a:spcPts val="0"/>
              </a:spcAft>
              <a:buSzPts val="2400"/>
              <a:buChar char="◆"/>
            </a:pPr>
            <a:r>
              <a:rPr lang="en"/>
              <a:t>Different sequences can do the job </a:t>
            </a:r>
            <a:endParaRPr/>
          </a:p>
          <a:p>
            <a:pPr indent="0" lvl="0" marL="457200" rtl="0" algn="l">
              <a:spcBef>
                <a:spcPts val="600"/>
              </a:spcBef>
              <a:spcAft>
                <a:spcPts val="0"/>
              </a:spcAft>
              <a:buNone/>
            </a:pPr>
            <a:r>
              <a:t/>
            </a:r>
            <a:endParaRPr/>
          </a:p>
          <a:p>
            <a:pPr indent="-419100" lvl="0" marL="457200" rtl="0" algn="l">
              <a:spcBef>
                <a:spcPts val="600"/>
              </a:spcBef>
              <a:spcAft>
                <a:spcPts val="0"/>
              </a:spcAft>
              <a:buSzPts val="3000"/>
              <a:buChar char="➔"/>
            </a:pPr>
            <a:r>
              <a:rPr lang="en"/>
              <a:t>No one so far has been able to analyze the efficiency theoretically</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Based on experiments, there are various estimates</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2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Shell Sort</a:t>
            </a:r>
            <a:endParaRPr sz="2400"/>
          </a:p>
          <a:p>
            <a:pPr indent="0" lvl="0" marL="0" rtl="0" algn="l">
              <a:spcBef>
                <a:spcPts val="0"/>
              </a:spcBef>
              <a:spcAft>
                <a:spcPts val="0"/>
              </a:spcAft>
              <a:buNone/>
            </a:pPr>
            <a:r>
              <a:rPr lang="en">
                <a:solidFill>
                  <a:srgbClr val="999999"/>
                </a:solidFill>
              </a:rPr>
              <a:t>Analyzing the algorithm</a:t>
            </a:r>
            <a:endParaRPr>
              <a:solidFill>
                <a:srgbClr val="999999"/>
              </a:solidFill>
            </a:endParaRPr>
          </a:p>
        </p:txBody>
      </p:sp>
      <p:pic>
        <p:nvPicPr>
          <p:cNvPr id="952" name="Google Shape;952;p129"/>
          <p:cNvPicPr preferRelativeResize="0"/>
          <p:nvPr/>
        </p:nvPicPr>
        <p:blipFill>
          <a:blip r:embed="rId3">
            <a:alphaModFix/>
          </a:blip>
          <a:stretch>
            <a:fillRect/>
          </a:stretch>
        </p:blipFill>
        <p:spPr>
          <a:xfrm>
            <a:off x="176213" y="2171700"/>
            <a:ext cx="8791575" cy="251460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130"/>
          <p:cNvSpPr txBox="1"/>
          <p:nvPr>
            <p:ph type="ctrTitle"/>
          </p:nvPr>
        </p:nvSpPr>
        <p:spPr>
          <a:xfrm>
            <a:off x="685800" y="2111123"/>
            <a:ext cx="7772400" cy="154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Merge Sort</a:t>
            </a:r>
            <a:endParaRPr/>
          </a:p>
        </p:txBody>
      </p:sp>
      <p:sp>
        <p:nvSpPr>
          <p:cNvPr id="958" name="Google Shape;958;p130"/>
          <p:cNvSpPr txBox="1"/>
          <p:nvPr>
            <p:ph idx="1" type="subTitle"/>
          </p:nvPr>
        </p:nvSpPr>
        <p:spPr>
          <a:xfrm>
            <a:off x="685800" y="3405738"/>
            <a:ext cx="7772400" cy="104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Sorting algorithm</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13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Merge Sort</a:t>
            </a:r>
            <a:endParaRPr sz="2400"/>
          </a:p>
          <a:p>
            <a:pPr indent="0" lvl="0" marL="0" rtl="0" algn="l">
              <a:spcBef>
                <a:spcPts val="0"/>
              </a:spcBef>
              <a:spcAft>
                <a:spcPts val="0"/>
              </a:spcAft>
              <a:buNone/>
            </a:pPr>
            <a:r>
              <a:rPr lang="en">
                <a:solidFill>
                  <a:srgbClr val="999999"/>
                </a:solidFill>
              </a:rPr>
              <a:t>Example problem</a:t>
            </a:r>
            <a:endParaRPr>
              <a:solidFill>
                <a:srgbClr val="999999"/>
              </a:solidFill>
            </a:endParaRPr>
          </a:p>
        </p:txBody>
      </p:sp>
      <p:sp>
        <p:nvSpPr>
          <p:cNvPr id="964" name="Google Shape;964;p131"/>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Sort the following array:</a:t>
            </a:r>
            <a:endParaRPr/>
          </a:p>
        </p:txBody>
      </p:sp>
      <p:graphicFrame>
        <p:nvGraphicFramePr>
          <p:cNvPr id="965" name="Google Shape;965;p131"/>
          <p:cNvGraphicFramePr/>
          <p:nvPr/>
        </p:nvGraphicFramePr>
        <p:xfrm>
          <a:off x="2160750" y="2576950"/>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14</a:t>
                      </a:r>
                      <a:endParaRPr b="1"/>
                    </a:p>
                  </a:txBody>
                  <a:tcPr marT="91425" marB="91425" marR="91425" marL="91425"/>
                </a:tc>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12</a:t>
                      </a:r>
                      <a:endParaRPr b="1"/>
                    </a:p>
                  </a:txBody>
                  <a:tcPr marT="91425" marB="91425" marR="91425" marL="91425"/>
                </a:tc>
                <a:tc>
                  <a:txBody>
                    <a:bodyPr/>
                    <a:lstStyle/>
                    <a:p>
                      <a:pPr indent="0" lvl="0" marL="0" rtl="0" algn="ctr">
                        <a:spcBef>
                          <a:spcPts val="0"/>
                        </a:spcBef>
                        <a:spcAft>
                          <a:spcPts val="0"/>
                        </a:spcAft>
                        <a:buNone/>
                      </a:pPr>
                      <a:r>
                        <a:rPr b="1" lang="en"/>
                        <a:t>9</a:t>
                      </a:r>
                      <a:endParaRPr b="1"/>
                    </a:p>
                  </a:txBody>
                  <a:tcPr marT="91425" marB="91425" marR="91425" marL="91425"/>
                </a:tc>
                <a:tc>
                  <a:txBody>
                    <a:bodyPr/>
                    <a:lstStyle/>
                    <a:p>
                      <a:pPr indent="0" lvl="0" marL="0" rtl="0" algn="ctr">
                        <a:spcBef>
                          <a:spcPts val="0"/>
                        </a:spcBef>
                        <a:spcAft>
                          <a:spcPts val="0"/>
                        </a:spcAft>
                        <a:buNone/>
                      </a:pPr>
                      <a:r>
                        <a:rPr b="1" lang="en"/>
                        <a:t>11</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6</a:t>
                      </a:r>
                      <a:endParaRPr b="1"/>
                    </a:p>
                  </a:txBody>
                  <a:tcPr marT="91425" marB="91425" marR="91425" marL="91425"/>
                </a:tc>
                <a:tc>
                  <a:txBody>
                    <a:bodyPr/>
                    <a:lstStyle/>
                    <a:p>
                      <a:pPr indent="0" lvl="0" marL="0" rtl="0" algn="ctr">
                        <a:spcBef>
                          <a:spcPts val="0"/>
                        </a:spcBef>
                        <a:spcAft>
                          <a:spcPts val="0"/>
                        </a:spcAft>
                        <a:buNone/>
                      </a:pPr>
                      <a:r>
                        <a:rPr b="1" lang="en"/>
                        <a:t>2</a:t>
                      </a:r>
                      <a:endParaRPr b="1"/>
                    </a:p>
                  </a:txBody>
                  <a:tcPr marT="91425" marB="91425" marR="91425" marL="91425"/>
                </a:tc>
              </a:tr>
            </a:tbl>
          </a:graphicData>
        </a:graphic>
      </p:graphicFrame>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3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Merge 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sp>
        <p:nvSpPr>
          <p:cNvPr id="971" name="Google Shape;971;p132"/>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Cut the array in half</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MergeSort the left half</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MergeSort the right half</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Merge the sorted halves into one sorted array</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graphicFrame>
        <p:nvGraphicFramePr>
          <p:cNvPr id="976" name="Google Shape;976;p133"/>
          <p:cNvGraphicFramePr/>
          <p:nvPr/>
        </p:nvGraphicFramePr>
        <p:xfrm>
          <a:off x="2160750" y="2576950"/>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14</a:t>
                      </a:r>
                      <a:endParaRPr b="1"/>
                    </a:p>
                  </a:txBody>
                  <a:tcPr marT="91425" marB="91425" marR="91425" marL="91425"/>
                </a:tc>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12</a:t>
                      </a:r>
                      <a:endParaRPr b="1"/>
                    </a:p>
                  </a:txBody>
                  <a:tcPr marT="91425" marB="91425" marR="91425" marL="91425"/>
                </a:tc>
                <a:tc>
                  <a:txBody>
                    <a:bodyPr/>
                    <a:lstStyle/>
                    <a:p>
                      <a:pPr indent="0" lvl="0" marL="0" rtl="0" algn="ctr">
                        <a:spcBef>
                          <a:spcPts val="0"/>
                        </a:spcBef>
                        <a:spcAft>
                          <a:spcPts val="0"/>
                        </a:spcAft>
                        <a:buNone/>
                      </a:pPr>
                      <a:r>
                        <a:rPr b="1" lang="en"/>
                        <a:t>9</a:t>
                      </a:r>
                      <a:endParaRPr b="1"/>
                    </a:p>
                  </a:txBody>
                  <a:tcPr marT="91425" marB="91425" marR="91425" marL="91425"/>
                </a:tc>
                <a:tc>
                  <a:txBody>
                    <a:bodyPr/>
                    <a:lstStyle/>
                    <a:p>
                      <a:pPr indent="0" lvl="0" marL="0" rtl="0" algn="ctr">
                        <a:spcBef>
                          <a:spcPts val="0"/>
                        </a:spcBef>
                        <a:spcAft>
                          <a:spcPts val="0"/>
                        </a:spcAft>
                        <a:buNone/>
                      </a:pPr>
                      <a:r>
                        <a:rPr b="1" lang="en"/>
                        <a:t>11</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6</a:t>
                      </a:r>
                      <a:endParaRPr b="1"/>
                    </a:p>
                  </a:txBody>
                  <a:tcPr marT="91425" marB="91425" marR="91425" marL="91425"/>
                </a:tc>
                <a:tc>
                  <a:txBody>
                    <a:bodyPr/>
                    <a:lstStyle/>
                    <a:p>
                      <a:pPr indent="0" lvl="0" marL="0" rtl="0" algn="ctr">
                        <a:spcBef>
                          <a:spcPts val="0"/>
                        </a:spcBef>
                        <a:spcAft>
                          <a:spcPts val="0"/>
                        </a:spcAft>
                        <a:buNone/>
                      </a:pPr>
                      <a:r>
                        <a:rPr b="1" lang="en"/>
                        <a:t>2</a:t>
                      </a:r>
                      <a:endParaRPr b="1"/>
                    </a:p>
                  </a:txBody>
                  <a:tcPr marT="91425" marB="91425" marR="91425" marL="91425"/>
                </a:tc>
              </a:tr>
            </a:tbl>
          </a:graphicData>
        </a:graphic>
      </p:graphicFrame>
      <p:graphicFrame>
        <p:nvGraphicFramePr>
          <p:cNvPr id="977" name="Google Shape;977;p133"/>
          <p:cNvGraphicFramePr/>
          <p:nvPr/>
        </p:nvGraphicFramePr>
        <p:xfrm>
          <a:off x="1573575" y="3563075"/>
          <a:ext cx="3000000" cy="3000000"/>
        </p:xfrm>
        <a:graphic>
          <a:graphicData uri="http://schemas.openxmlformats.org/drawingml/2006/table">
            <a:tbl>
              <a:tblPr>
                <a:noFill/>
                <a:tableStyleId>{EB8F8B26-B965-49DA-8FF1-B37E1C7E676C}</a:tableStyleId>
              </a:tblPr>
              <a:tblGrid>
                <a:gridCol w="658100"/>
                <a:gridCol w="658100"/>
                <a:gridCol w="658100"/>
                <a:gridCol w="658100"/>
              </a:tblGrid>
              <a:tr h="381000">
                <a:tc>
                  <a:txBody>
                    <a:bodyPr/>
                    <a:lstStyle/>
                    <a:p>
                      <a:pPr indent="0" lvl="0" marL="0" rtl="0" algn="ctr">
                        <a:spcBef>
                          <a:spcPts val="0"/>
                        </a:spcBef>
                        <a:spcAft>
                          <a:spcPts val="0"/>
                        </a:spcAft>
                        <a:buNone/>
                      </a:pPr>
                      <a:r>
                        <a:rPr b="1" lang="en"/>
                        <a:t>14</a:t>
                      </a:r>
                      <a:endParaRPr b="1"/>
                    </a:p>
                  </a:txBody>
                  <a:tcPr marT="91425" marB="91425" marR="91425" marL="91425"/>
                </a:tc>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12</a:t>
                      </a:r>
                      <a:endParaRPr b="1"/>
                    </a:p>
                  </a:txBody>
                  <a:tcPr marT="91425" marB="91425" marR="91425" marL="91425"/>
                </a:tc>
              </a:tr>
            </a:tbl>
          </a:graphicData>
        </a:graphic>
      </p:graphicFrame>
      <p:graphicFrame>
        <p:nvGraphicFramePr>
          <p:cNvPr id="978" name="Google Shape;978;p133"/>
          <p:cNvGraphicFramePr/>
          <p:nvPr/>
        </p:nvGraphicFramePr>
        <p:xfrm>
          <a:off x="5343200" y="3563075"/>
          <a:ext cx="3000000" cy="3000000"/>
        </p:xfrm>
        <a:graphic>
          <a:graphicData uri="http://schemas.openxmlformats.org/drawingml/2006/table">
            <a:tbl>
              <a:tblPr>
                <a:noFill/>
                <a:tableStyleId>{EB8F8B26-B965-49DA-8FF1-B37E1C7E676C}</a:tableStyleId>
              </a:tblPr>
              <a:tblGrid>
                <a:gridCol w="658100"/>
                <a:gridCol w="658100"/>
                <a:gridCol w="658100"/>
                <a:gridCol w="658100"/>
              </a:tblGrid>
              <a:tr h="381000">
                <a:tc>
                  <a:txBody>
                    <a:bodyPr/>
                    <a:lstStyle/>
                    <a:p>
                      <a:pPr indent="0" lvl="0" marL="0" rtl="0" algn="ctr">
                        <a:spcBef>
                          <a:spcPts val="0"/>
                        </a:spcBef>
                        <a:spcAft>
                          <a:spcPts val="0"/>
                        </a:spcAft>
                        <a:buNone/>
                      </a:pPr>
                      <a:r>
                        <a:rPr b="1" lang="en"/>
                        <a:t>9</a:t>
                      </a:r>
                      <a:endParaRPr b="1"/>
                    </a:p>
                  </a:txBody>
                  <a:tcPr marT="91425" marB="91425" marR="91425" marL="91425"/>
                </a:tc>
                <a:tc>
                  <a:txBody>
                    <a:bodyPr/>
                    <a:lstStyle/>
                    <a:p>
                      <a:pPr indent="0" lvl="0" marL="0" rtl="0" algn="ctr">
                        <a:spcBef>
                          <a:spcPts val="0"/>
                        </a:spcBef>
                        <a:spcAft>
                          <a:spcPts val="0"/>
                        </a:spcAft>
                        <a:buNone/>
                      </a:pPr>
                      <a:r>
                        <a:rPr b="1" lang="en"/>
                        <a:t>11</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6</a:t>
                      </a:r>
                      <a:endParaRPr b="1"/>
                    </a:p>
                  </a:txBody>
                  <a:tcPr marT="91425" marB="91425" marR="91425" marL="91425"/>
                </a:tc>
                <a:tc>
                  <a:txBody>
                    <a:bodyPr/>
                    <a:lstStyle/>
                    <a:p>
                      <a:pPr indent="0" lvl="0" marL="0" rtl="0" algn="ctr">
                        <a:spcBef>
                          <a:spcPts val="0"/>
                        </a:spcBef>
                        <a:spcAft>
                          <a:spcPts val="0"/>
                        </a:spcAft>
                        <a:buNone/>
                      </a:pPr>
                      <a:r>
                        <a:rPr b="1" lang="en"/>
                        <a:t>2</a:t>
                      </a:r>
                      <a:endParaRPr b="1"/>
                    </a:p>
                  </a:txBody>
                  <a:tcPr marT="91425" marB="91425" marR="91425" marL="91425"/>
                </a:tc>
              </a:tr>
            </a:tbl>
          </a:graphicData>
        </a:graphic>
      </p:graphicFrame>
      <p:sp>
        <p:nvSpPr>
          <p:cNvPr id="979" name="Google Shape;979;p133"/>
          <p:cNvSpPr/>
          <p:nvPr/>
        </p:nvSpPr>
        <p:spPr>
          <a:xfrm rot="6547514">
            <a:off x="2717348" y="3085676"/>
            <a:ext cx="433105" cy="366691"/>
          </a:xfrm>
          <a:prstGeom prst="rightArrow">
            <a:avLst>
              <a:gd fmla="val 50000" name="adj1"/>
              <a:gd fmla="val 50000"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33"/>
          <p:cNvSpPr/>
          <p:nvPr/>
        </p:nvSpPr>
        <p:spPr>
          <a:xfrm rot="3440037">
            <a:off x="6374926" y="3085578"/>
            <a:ext cx="432985" cy="366742"/>
          </a:xfrm>
          <a:prstGeom prst="rightArrow">
            <a:avLst>
              <a:gd fmla="val 50000" name="adj1"/>
              <a:gd fmla="val 50000"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3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Merge 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graphicFrame>
        <p:nvGraphicFramePr>
          <p:cNvPr id="986" name="Google Shape;986;p134"/>
          <p:cNvGraphicFramePr/>
          <p:nvPr/>
        </p:nvGraphicFramePr>
        <p:xfrm>
          <a:off x="2160750" y="2576950"/>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14</a:t>
                      </a:r>
                      <a:endParaRPr b="1"/>
                    </a:p>
                  </a:txBody>
                  <a:tcPr marT="91425" marB="91425" marR="91425" marL="91425"/>
                </a:tc>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12</a:t>
                      </a:r>
                      <a:endParaRPr b="1"/>
                    </a:p>
                  </a:txBody>
                  <a:tcPr marT="91425" marB="91425" marR="91425" marL="91425"/>
                </a:tc>
                <a:tc>
                  <a:txBody>
                    <a:bodyPr/>
                    <a:lstStyle/>
                    <a:p>
                      <a:pPr indent="0" lvl="0" marL="0" rtl="0" algn="ctr">
                        <a:spcBef>
                          <a:spcPts val="0"/>
                        </a:spcBef>
                        <a:spcAft>
                          <a:spcPts val="0"/>
                        </a:spcAft>
                        <a:buNone/>
                      </a:pPr>
                      <a:r>
                        <a:rPr b="1" lang="en"/>
                        <a:t>9</a:t>
                      </a:r>
                      <a:endParaRPr b="1"/>
                    </a:p>
                  </a:txBody>
                  <a:tcPr marT="91425" marB="91425" marR="91425" marL="91425"/>
                </a:tc>
                <a:tc>
                  <a:txBody>
                    <a:bodyPr/>
                    <a:lstStyle/>
                    <a:p>
                      <a:pPr indent="0" lvl="0" marL="0" rtl="0" algn="ctr">
                        <a:spcBef>
                          <a:spcPts val="0"/>
                        </a:spcBef>
                        <a:spcAft>
                          <a:spcPts val="0"/>
                        </a:spcAft>
                        <a:buNone/>
                      </a:pPr>
                      <a:r>
                        <a:rPr b="1" lang="en"/>
                        <a:t>11</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6</a:t>
                      </a:r>
                      <a:endParaRPr b="1"/>
                    </a:p>
                  </a:txBody>
                  <a:tcPr marT="91425" marB="91425" marR="91425" marL="91425"/>
                </a:tc>
                <a:tc>
                  <a:txBody>
                    <a:bodyPr/>
                    <a:lstStyle/>
                    <a:p>
                      <a:pPr indent="0" lvl="0" marL="0" rtl="0" algn="ctr">
                        <a:spcBef>
                          <a:spcPts val="0"/>
                        </a:spcBef>
                        <a:spcAft>
                          <a:spcPts val="0"/>
                        </a:spcAft>
                        <a:buNone/>
                      </a:pPr>
                      <a:r>
                        <a:rPr b="1" lang="en"/>
                        <a:t>2</a:t>
                      </a:r>
                      <a:endParaRPr b="1"/>
                    </a:p>
                  </a:txBody>
                  <a:tcPr marT="91425" marB="91425" marR="91425" marL="91425"/>
                </a:tc>
              </a:tr>
            </a:tbl>
          </a:graphicData>
        </a:graphic>
      </p:graphicFrame>
      <p:graphicFrame>
        <p:nvGraphicFramePr>
          <p:cNvPr id="987" name="Google Shape;987;p134"/>
          <p:cNvGraphicFramePr/>
          <p:nvPr/>
        </p:nvGraphicFramePr>
        <p:xfrm>
          <a:off x="1573575" y="3563075"/>
          <a:ext cx="3000000" cy="3000000"/>
        </p:xfrm>
        <a:graphic>
          <a:graphicData uri="http://schemas.openxmlformats.org/drawingml/2006/table">
            <a:tbl>
              <a:tblPr>
                <a:noFill/>
                <a:tableStyleId>{EB8F8B26-B965-49DA-8FF1-B37E1C7E676C}</a:tableStyleId>
              </a:tblPr>
              <a:tblGrid>
                <a:gridCol w="658100"/>
                <a:gridCol w="658100"/>
                <a:gridCol w="658100"/>
                <a:gridCol w="658100"/>
              </a:tblGrid>
              <a:tr h="381000">
                <a:tc>
                  <a:txBody>
                    <a:bodyPr/>
                    <a:lstStyle/>
                    <a:p>
                      <a:pPr indent="0" lvl="0" marL="0" rtl="0" algn="ctr">
                        <a:spcBef>
                          <a:spcPts val="0"/>
                        </a:spcBef>
                        <a:spcAft>
                          <a:spcPts val="0"/>
                        </a:spcAft>
                        <a:buNone/>
                      </a:pPr>
                      <a:r>
                        <a:rPr b="1" lang="en"/>
                        <a:t>14</a:t>
                      </a:r>
                      <a:endParaRPr b="1"/>
                    </a:p>
                  </a:txBody>
                  <a:tcPr marT="91425" marB="91425" marR="91425" marL="91425"/>
                </a:tc>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12</a:t>
                      </a:r>
                      <a:endParaRPr b="1"/>
                    </a:p>
                  </a:txBody>
                  <a:tcPr marT="91425" marB="91425" marR="91425" marL="91425"/>
                </a:tc>
              </a:tr>
            </a:tbl>
          </a:graphicData>
        </a:graphic>
      </p:graphicFrame>
      <p:graphicFrame>
        <p:nvGraphicFramePr>
          <p:cNvPr id="988" name="Google Shape;988;p134"/>
          <p:cNvGraphicFramePr/>
          <p:nvPr/>
        </p:nvGraphicFramePr>
        <p:xfrm>
          <a:off x="5343200" y="3563075"/>
          <a:ext cx="3000000" cy="3000000"/>
        </p:xfrm>
        <a:graphic>
          <a:graphicData uri="http://schemas.openxmlformats.org/drawingml/2006/table">
            <a:tbl>
              <a:tblPr>
                <a:noFill/>
                <a:tableStyleId>{EB8F8B26-B965-49DA-8FF1-B37E1C7E676C}</a:tableStyleId>
              </a:tblPr>
              <a:tblGrid>
                <a:gridCol w="658100"/>
                <a:gridCol w="658100"/>
                <a:gridCol w="658100"/>
                <a:gridCol w="658100"/>
              </a:tblGrid>
              <a:tr h="381000">
                <a:tc>
                  <a:txBody>
                    <a:bodyPr/>
                    <a:lstStyle/>
                    <a:p>
                      <a:pPr indent="0" lvl="0" marL="0" rtl="0" algn="ctr">
                        <a:spcBef>
                          <a:spcPts val="0"/>
                        </a:spcBef>
                        <a:spcAft>
                          <a:spcPts val="0"/>
                        </a:spcAft>
                        <a:buNone/>
                      </a:pPr>
                      <a:r>
                        <a:rPr b="1" lang="en"/>
                        <a:t>9</a:t>
                      </a:r>
                      <a:endParaRPr b="1"/>
                    </a:p>
                  </a:txBody>
                  <a:tcPr marT="91425" marB="91425" marR="91425" marL="91425"/>
                </a:tc>
                <a:tc>
                  <a:txBody>
                    <a:bodyPr/>
                    <a:lstStyle/>
                    <a:p>
                      <a:pPr indent="0" lvl="0" marL="0" rtl="0" algn="ctr">
                        <a:spcBef>
                          <a:spcPts val="0"/>
                        </a:spcBef>
                        <a:spcAft>
                          <a:spcPts val="0"/>
                        </a:spcAft>
                        <a:buNone/>
                      </a:pPr>
                      <a:r>
                        <a:rPr b="1" lang="en"/>
                        <a:t>11</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6</a:t>
                      </a:r>
                      <a:endParaRPr b="1"/>
                    </a:p>
                  </a:txBody>
                  <a:tcPr marT="91425" marB="91425" marR="91425" marL="91425"/>
                </a:tc>
                <a:tc>
                  <a:txBody>
                    <a:bodyPr/>
                    <a:lstStyle/>
                    <a:p>
                      <a:pPr indent="0" lvl="0" marL="0" rtl="0" algn="ctr">
                        <a:spcBef>
                          <a:spcPts val="0"/>
                        </a:spcBef>
                        <a:spcAft>
                          <a:spcPts val="0"/>
                        </a:spcAft>
                        <a:buNone/>
                      </a:pPr>
                      <a:r>
                        <a:rPr b="1" lang="en"/>
                        <a:t>2</a:t>
                      </a:r>
                      <a:endParaRPr b="1"/>
                    </a:p>
                  </a:txBody>
                  <a:tcPr marT="91425" marB="91425" marR="91425" marL="91425"/>
                </a:tc>
              </a:tr>
            </a:tbl>
          </a:graphicData>
        </a:graphic>
      </p:graphicFrame>
      <p:graphicFrame>
        <p:nvGraphicFramePr>
          <p:cNvPr id="989" name="Google Shape;989;p134"/>
          <p:cNvGraphicFramePr/>
          <p:nvPr/>
        </p:nvGraphicFramePr>
        <p:xfrm>
          <a:off x="1403250" y="4549200"/>
          <a:ext cx="3000000" cy="3000000"/>
        </p:xfrm>
        <a:graphic>
          <a:graphicData uri="http://schemas.openxmlformats.org/drawingml/2006/table">
            <a:tbl>
              <a:tblPr>
                <a:noFill/>
                <a:tableStyleId>{EB8F8B26-B965-49DA-8FF1-B37E1C7E676C}</a:tableStyleId>
              </a:tblPr>
              <a:tblGrid>
                <a:gridCol w="658100"/>
                <a:gridCol w="658100"/>
              </a:tblGrid>
              <a:tr h="381000">
                <a:tc>
                  <a:txBody>
                    <a:bodyPr/>
                    <a:lstStyle/>
                    <a:p>
                      <a:pPr indent="0" lvl="0" marL="0" rtl="0" algn="ctr">
                        <a:spcBef>
                          <a:spcPts val="0"/>
                        </a:spcBef>
                        <a:spcAft>
                          <a:spcPts val="0"/>
                        </a:spcAft>
                        <a:buNone/>
                      </a:pPr>
                      <a:r>
                        <a:rPr b="1" lang="en"/>
                        <a:t>14</a:t>
                      </a:r>
                      <a:endParaRPr b="1"/>
                    </a:p>
                  </a:txBody>
                  <a:tcPr marT="91425" marB="91425" marR="91425" marL="91425"/>
                </a:tc>
                <a:tc>
                  <a:txBody>
                    <a:bodyPr/>
                    <a:lstStyle/>
                    <a:p>
                      <a:pPr indent="0" lvl="0" marL="0" rtl="0" algn="ctr">
                        <a:spcBef>
                          <a:spcPts val="0"/>
                        </a:spcBef>
                        <a:spcAft>
                          <a:spcPts val="0"/>
                        </a:spcAft>
                        <a:buNone/>
                      </a:pPr>
                      <a:r>
                        <a:rPr b="1" lang="en"/>
                        <a:t>7</a:t>
                      </a:r>
                      <a:endParaRPr b="1"/>
                    </a:p>
                  </a:txBody>
                  <a:tcPr marT="91425" marB="91425" marR="91425" marL="91425"/>
                </a:tc>
              </a:tr>
            </a:tbl>
          </a:graphicData>
        </a:graphic>
      </p:graphicFrame>
      <p:graphicFrame>
        <p:nvGraphicFramePr>
          <p:cNvPr id="990" name="Google Shape;990;p134"/>
          <p:cNvGraphicFramePr/>
          <p:nvPr/>
        </p:nvGraphicFramePr>
        <p:xfrm>
          <a:off x="5231125" y="4549200"/>
          <a:ext cx="3000000" cy="3000000"/>
        </p:xfrm>
        <a:graphic>
          <a:graphicData uri="http://schemas.openxmlformats.org/drawingml/2006/table">
            <a:tbl>
              <a:tblPr>
                <a:noFill/>
                <a:tableStyleId>{EB8F8B26-B965-49DA-8FF1-B37E1C7E676C}</a:tableStyleId>
              </a:tblPr>
              <a:tblGrid>
                <a:gridCol w="658100"/>
                <a:gridCol w="658100"/>
              </a:tblGrid>
              <a:tr h="381000">
                <a:tc>
                  <a:txBody>
                    <a:bodyPr/>
                    <a:lstStyle/>
                    <a:p>
                      <a:pPr indent="0" lvl="0" marL="0" rtl="0" algn="ctr">
                        <a:spcBef>
                          <a:spcPts val="0"/>
                        </a:spcBef>
                        <a:spcAft>
                          <a:spcPts val="0"/>
                        </a:spcAft>
                        <a:buNone/>
                      </a:pPr>
                      <a:r>
                        <a:rPr b="1" lang="en"/>
                        <a:t>9</a:t>
                      </a:r>
                      <a:endParaRPr b="1"/>
                    </a:p>
                  </a:txBody>
                  <a:tcPr marT="91425" marB="91425" marR="91425" marL="91425"/>
                </a:tc>
                <a:tc>
                  <a:txBody>
                    <a:bodyPr/>
                    <a:lstStyle/>
                    <a:p>
                      <a:pPr indent="0" lvl="0" marL="0" rtl="0" algn="ctr">
                        <a:spcBef>
                          <a:spcPts val="0"/>
                        </a:spcBef>
                        <a:spcAft>
                          <a:spcPts val="0"/>
                        </a:spcAft>
                        <a:buNone/>
                      </a:pPr>
                      <a:r>
                        <a:rPr b="1" lang="en"/>
                        <a:t>11</a:t>
                      </a:r>
                      <a:endParaRPr b="1"/>
                    </a:p>
                  </a:txBody>
                  <a:tcPr marT="91425" marB="91425" marR="91425" marL="91425">
                    <a:solidFill>
                      <a:srgbClr val="FFFFFF"/>
                    </a:solidFill>
                  </a:tcPr>
                </a:tc>
              </a:tr>
            </a:tbl>
          </a:graphicData>
        </a:graphic>
      </p:graphicFrame>
      <p:graphicFrame>
        <p:nvGraphicFramePr>
          <p:cNvPr id="991" name="Google Shape;991;p134"/>
          <p:cNvGraphicFramePr/>
          <p:nvPr/>
        </p:nvGraphicFramePr>
        <p:xfrm>
          <a:off x="6817900" y="4549200"/>
          <a:ext cx="3000000" cy="3000000"/>
        </p:xfrm>
        <a:graphic>
          <a:graphicData uri="http://schemas.openxmlformats.org/drawingml/2006/table">
            <a:tbl>
              <a:tblPr>
                <a:noFill/>
                <a:tableStyleId>{EB8F8B26-B965-49DA-8FF1-B37E1C7E676C}</a:tableStyleId>
              </a:tblPr>
              <a:tblGrid>
                <a:gridCol w="658100"/>
                <a:gridCol w="658100"/>
              </a:tblGrid>
              <a:tr h="381000">
                <a:tc>
                  <a:txBody>
                    <a:bodyPr/>
                    <a:lstStyle/>
                    <a:p>
                      <a:pPr indent="0" lvl="0" marL="0" rtl="0" algn="ctr">
                        <a:spcBef>
                          <a:spcPts val="0"/>
                        </a:spcBef>
                        <a:spcAft>
                          <a:spcPts val="0"/>
                        </a:spcAft>
                        <a:buNone/>
                      </a:pPr>
                      <a:r>
                        <a:rPr b="1" lang="en"/>
                        <a:t>6</a:t>
                      </a:r>
                      <a:endParaRPr b="1"/>
                    </a:p>
                  </a:txBody>
                  <a:tcPr marT="91425" marB="91425" marR="91425" marL="91425"/>
                </a:tc>
                <a:tc>
                  <a:txBody>
                    <a:bodyPr/>
                    <a:lstStyle/>
                    <a:p>
                      <a:pPr indent="0" lvl="0" marL="0" rtl="0" algn="ctr">
                        <a:spcBef>
                          <a:spcPts val="0"/>
                        </a:spcBef>
                        <a:spcAft>
                          <a:spcPts val="0"/>
                        </a:spcAft>
                        <a:buNone/>
                      </a:pPr>
                      <a:r>
                        <a:rPr b="1" lang="en"/>
                        <a:t>2</a:t>
                      </a:r>
                      <a:endParaRPr b="1"/>
                    </a:p>
                  </a:txBody>
                  <a:tcPr marT="91425" marB="91425" marR="91425" marL="91425"/>
                </a:tc>
              </a:tr>
            </a:tbl>
          </a:graphicData>
        </a:graphic>
      </p:graphicFrame>
      <p:graphicFrame>
        <p:nvGraphicFramePr>
          <p:cNvPr id="992" name="Google Shape;992;p134"/>
          <p:cNvGraphicFramePr/>
          <p:nvPr/>
        </p:nvGraphicFramePr>
        <p:xfrm>
          <a:off x="2981050" y="4549200"/>
          <a:ext cx="3000000" cy="3000000"/>
        </p:xfrm>
        <a:graphic>
          <a:graphicData uri="http://schemas.openxmlformats.org/drawingml/2006/table">
            <a:tbl>
              <a:tblPr>
                <a:noFill/>
                <a:tableStyleId>{EB8F8B26-B965-49DA-8FF1-B37E1C7E676C}</a:tableStyleId>
              </a:tblPr>
              <a:tblGrid>
                <a:gridCol w="658100"/>
                <a:gridCol w="658100"/>
              </a:tblGrid>
              <a:tr h="381000">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12</a:t>
                      </a:r>
                      <a:endParaRPr b="1"/>
                    </a:p>
                  </a:txBody>
                  <a:tcPr marT="91425" marB="91425" marR="91425" marL="91425"/>
                </a:tc>
              </a:tr>
            </a:tbl>
          </a:graphicData>
        </a:graphic>
      </p:graphicFrame>
      <p:sp>
        <p:nvSpPr>
          <p:cNvPr id="993" name="Google Shape;993;p134"/>
          <p:cNvSpPr/>
          <p:nvPr/>
        </p:nvSpPr>
        <p:spPr>
          <a:xfrm rot="6547514">
            <a:off x="2717348" y="3085676"/>
            <a:ext cx="433105" cy="366691"/>
          </a:xfrm>
          <a:prstGeom prst="rightArrow">
            <a:avLst>
              <a:gd fmla="val 50000" name="adj1"/>
              <a:gd fmla="val 50000"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34"/>
          <p:cNvSpPr/>
          <p:nvPr/>
        </p:nvSpPr>
        <p:spPr>
          <a:xfrm rot="6547514">
            <a:off x="1955348" y="4076276"/>
            <a:ext cx="433105" cy="366691"/>
          </a:xfrm>
          <a:prstGeom prst="rightArrow">
            <a:avLst>
              <a:gd fmla="val 50000" name="adj1"/>
              <a:gd fmla="val 50000"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34"/>
          <p:cNvSpPr/>
          <p:nvPr/>
        </p:nvSpPr>
        <p:spPr>
          <a:xfrm rot="6547514">
            <a:off x="5747422" y="4075701"/>
            <a:ext cx="433105" cy="366691"/>
          </a:xfrm>
          <a:prstGeom prst="rightArrow">
            <a:avLst>
              <a:gd fmla="val 50000" name="adj1"/>
              <a:gd fmla="val 50000"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34"/>
          <p:cNvSpPr/>
          <p:nvPr/>
        </p:nvSpPr>
        <p:spPr>
          <a:xfrm rot="3440037">
            <a:off x="6374926" y="3085578"/>
            <a:ext cx="432985" cy="366742"/>
          </a:xfrm>
          <a:prstGeom prst="rightArrow">
            <a:avLst>
              <a:gd fmla="val 50000" name="adj1"/>
              <a:gd fmla="val 50000"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34"/>
          <p:cNvSpPr/>
          <p:nvPr/>
        </p:nvSpPr>
        <p:spPr>
          <a:xfrm rot="3440037">
            <a:off x="7136926" y="4076178"/>
            <a:ext cx="432985" cy="366742"/>
          </a:xfrm>
          <a:prstGeom prst="rightArrow">
            <a:avLst>
              <a:gd fmla="val 50000" name="adj1"/>
              <a:gd fmla="val 50000"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34"/>
          <p:cNvSpPr/>
          <p:nvPr/>
        </p:nvSpPr>
        <p:spPr>
          <a:xfrm rot="3440037">
            <a:off x="3326926" y="4076178"/>
            <a:ext cx="432985" cy="366742"/>
          </a:xfrm>
          <a:prstGeom prst="rightArrow">
            <a:avLst>
              <a:gd fmla="val 50000" name="adj1"/>
              <a:gd fmla="val 50000"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3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Merge 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graphicFrame>
        <p:nvGraphicFramePr>
          <p:cNvPr id="1004" name="Google Shape;1004;p135"/>
          <p:cNvGraphicFramePr/>
          <p:nvPr/>
        </p:nvGraphicFramePr>
        <p:xfrm>
          <a:off x="2160750" y="2576950"/>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14</a:t>
                      </a:r>
                      <a:endParaRPr b="1"/>
                    </a:p>
                  </a:txBody>
                  <a:tcPr marT="91425" marB="91425" marR="91425" marL="91425"/>
                </a:tc>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12</a:t>
                      </a:r>
                      <a:endParaRPr b="1"/>
                    </a:p>
                  </a:txBody>
                  <a:tcPr marT="91425" marB="91425" marR="91425" marL="91425"/>
                </a:tc>
                <a:tc>
                  <a:txBody>
                    <a:bodyPr/>
                    <a:lstStyle/>
                    <a:p>
                      <a:pPr indent="0" lvl="0" marL="0" rtl="0" algn="ctr">
                        <a:spcBef>
                          <a:spcPts val="0"/>
                        </a:spcBef>
                        <a:spcAft>
                          <a:spcPts val="0"/>
                        </a:spcAft>
                        <a:buNone/>
                      </a:pPr>
                      <a:r>
                        <a:rPr b="1" lang="en"/>
                        <a:t>9</a:t>
                      </a:r>
                      <a:endParaRPr b="1"/>
                    </a:p>
                  </a:txBody>
                  <a:tcPr marT="91425" marB="91425" marR="91425" marL="91425"/>
                </a:tc>
                <a:tc>
                  <a:txBody>
                    <a:bodyPr/>
                    <a:lstStyle/>
                    <a:p>
                      <a:pPr indent="0" lvl="0" marL="0" rtl="0" algn="ctr">
                        <a:spcBef>
                          <a:spcPts val="0"/>
                        </a:spcBef>
                        <a:spcAft>
                          <a:spcPts val="0"/>
                        </a:spcAft>
                        <a:buNone/>
                      </a:pPr>
                      <a:r>
                        <a:rPr b="1" lang="en"/>
                        <a:t>11</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6</a:t>
                      </a:r>
                      <a:endParaRPr b="1"/>
                    </a:p>
                  </a:txBody>
                  <a:tcPr marT="91425" marB="91425" marR="91425" marL="91425"/>
                </a:tc>
                <a:tc>
                  <a:txBody>
                    <a:bodyPr/>
                    <a:lstStyle/>
                    <a:p>
                      <a:pPr indent="0" lvl="0" marL="0" rtl="0" algn="ctr">
                        <a:spcBef>
                          <a:spcPts val="0"/>
                        </a:spcBef>
                        <a:spcAft>
                          <a:spcPts val="0"/>
                        </a:spcAft>
                        <a:buNone/>
                      </a:pPr>
                      <a:r>
                        <a:rPr b="1" lang="en"/>
                        <a:t>2</a:t>
                      </a:r>
                      <a:endParaRPr b="1"/>
                    </a:p>
                  </a:txBody>
                  <a:tcPr marT="91425" marB="91425" marR="91425" marL="91425"/>
                </a:tc>
              </a:tr>
            </a:tbl>
          </a:graphicData>
        </a:graphic>
      </p:graphicFrame>
      <p:graphicFrame>
        <p:nvGraphicFramePr>
          <p:cNvPr id="1005" name="Google Shape;1005;p135"/>
          <p:cNvGraphicFramePr/>
          <p:nvPr/>
        </p:nvGraphicFramePr>
        <p:xfrm>
          <a:off x="1573575" y="3563075"/>
          <a:ext cx="3000000" cy="3000000"/>
        </p:xfrm>
        <a:graphic>
          <a:graphicData uri="http://schemas.openxmlformats.org/drawingml/2006/table">
            <a:tbl>
              <a:tblPr>
                <a:noFill/>
                <a:tableStyleId>{EB8F8B26-B965-49DA-8FF1-B37E1C7E676C}</a:tableStyleId>
              </a:tblPr>
              <a:tblGrid>
                <a:gridCol w="658100"/>
                <a:gridCol w="658100"/>
                <a:gridCol w="658100"/>
                <a:gridCol w="658100"/>
              </a:tblGrid>
              <a:tr h="381000">
                <a:tc>
                  <a:txBody>
                    <a:bodyPr/>
                    <a:lstStyle/>
                    <a:p>
                      <a:pPr indent="0" lvl="0" marL="0" rtl="0" algn="ctr">
                        <a:spcBef>
                          <a:spcPts val="0"/>
                        </a:spcBef>
                        <a:spcAft>
                          <a:spcPts val="0"/>
                        </a:spcAft>
                        <a:buNone/>
                      </a:pPr>
                      <a:r>
                        <a:rPr b="1" lang="en"/>
                        <a:t>14</a:t>
                      </a:r>
                      <a:endParaRPr b="1"/>
                    </a:p>
                  </a:txBody>
                  <a:tcPr marT="91425" marB="91425" marR="91425" marL="91425"/>
                </a:tc>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12</a:t>
                      </a:r>
                      <a:endParaRPr b="1"/>
                    </a:p>
                  </a:txBody>
                  <a:tcPr marT="91425" marB="91425" marR="91425" marL="91425"/>
                </a:tc>
              </a:tr>
            </a:tbl>
          </a:graphicData>
        </a:graphic>
      </p:graphicFrame>
      <p:graphicFrame>
        <p:nvGraphicFramePr>
          <p:cNvPr id="1006" name="Google Shape;1006;p135"/>
          <p:cNvGraphicFramePr/>
          <p:nvPr/>
        </p:nvGraphicFramePr>
        <p:xfrm>
          <a:off x="5343200" y="3563075"/>
          <a:ext cx="3000000" cy="3000000"/>
        </p:xfrm>
        <a:graphic>
          <a:graphicData uri="http://schemas.openxmlformats.org/drawingml/2006/table">
            <a:tbl>
              <a:tblPr>
                <a:noFill/>
                <a:tableStyleId>{EB8F8B26-B965-49DA-8FF1-B37E1C7E676C}</a:tableStyleId>
              </a:tblPr>
              <a:tblGrid>
                <a:gridCol w="658100"/>
                <a:gridCol w="658100"/>
                <a:gridCol w="658100"/>
                <a:gridCol w="658100"/>
              </a:tblGrid>
              <a:tr h="381000">
                <a:tc>
                  <a:txBody>
                    <a:bodyPr/>
                    <a:lstStyle/>
                    <a:p>
                      <a:pPr indent="0" lvl="0" marL="0" rtl="0" algn="ctr">
                        <a:spcBef>
                          <a:spcPts val="0"/>
                        </a:spcBef>
                        <a:spcAft>
                          <a:spcPts val="0"/>
                        </a:spcAft>
                        <a:buNone/>
                      </a:pPr>
                      <a:r>
                        <a:rPr b="1" lang="en"/>
                        <a:t>9</a:t>
                      </a:r>
                      <a:endParaRPr b="1"/>
                    </a:p>
                  </a:txBody>
                  <a:tcPr marT="91425" marB="91425" marR="91425" marL="91425"/>
                </a:tc>
                <a:tc>
                  <a:txBody>
                    <a:bodyPr/>
                    <a:lstStyle/>
                    <a:p>
                      <a:pPr indent="0" lvl="0" marL="0" rtl="0" algn="ctr">
                        <a:spcBef>
                          <a:spcPts val="0"/>
                        </a:spcBef>
                        <a:spcAft>
                          <a:spcPts val="0"/>
                        </a:spcAft>
                        <a:buNone/>
                      </a:pPr>
                      <a:r>
                        <a:rPr b="1" lang="en"/>
                        <a:t>11</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6</a:t>
                      </a:r>
                      <a:endParaRPr b="1"/>
                    </a:p>
                  </a:txBody>
                  <a:tcPr marT="91425" marB="91425" marR="91425" marL="91425"/>
                </a:tc>
                <a:tc>
                  <a:txBody>
                    <a:bodyPr/>
                    <a:lstStyle/>
                    <a:p>
                      <a:pPr indent="0" lvl="0" marL="0" rtl="0" algn="ctr">
                        <a:spcBef>
                          <a:spcPts val="0"/>
                        </a:spcBef>
                        <a:spcAft>
                          <a:spcPts val="0"/>
                        </a:spcAft>
                        <a:buNone/>
                      </a:pPr>
                      <a:r>
                        <a:rPr b="1" lang="en"/>
                        <a:t>2</a:t>
                      </a:r>
                      <a:endParaRPr b="1"/>
                    </a:p>
                  </a:txBody>
                  <a:tcPr marT="91425" marB="91425" marR="91425" marL="91425"/>
                </a:tc>
              </a:tr>
            </a:tbl>
          </a:graphicData>
        </a:graphic>
      </p:graphicFrame>
      <p:graphicFrame>
        <p:nvGraphicFramePr>
          <p:cNvPr id="1007" name="Google Shape;1007;p135"/>
          <p:cNvGraphicFramePr/>
          <p:nvPr/>
        </p:nvGraphicFramePr>
        <p:xfrm>
          <a:off x="1403250" y="4549200"/>
          <a:ext cx="3000000" cy="3000000"/>
        </p:xfrm>
        <a:graphic>
          <a:graphicData uri="http://schemas.openxmlformats.org/drawingml/2006/table">
            <a:tbl>
              <a:tblPr>
                <a:noFill/>
                <a:tableStyleId>{EB8F8B26-B965-49DA-8FF1-B37E1C7E676C}</a:tableStyleId>
              </a:tblPr>
              <a:tblGrid>
                <a:gridCol w="658100"/>
                <a:gridCol w="658100"/>
              </a:tblGrid>
              <a:tr h="381000">
                <a:tc>
                  <a:txBody>
                    <a:bodyPr/>
                    <a:lstStyle/>
                    <a:p>
                      <a:pPr indent="0" lvl="0" marL="0" rtl="0" algn="ctr">
                        <a:spcBef>
                          <a:spcPts val="0"/>
                        </a:spcBef>
                        <a:spcAft>
                          <a:spcPts val="0"/>
                        </a:spcAft>
                        <a:buNone/>
                      </a:pPr>
                      <a:r>
                        <a:rPr b="1" lang="en"/>
                        <a:t>14</a:t>
                      </a:r>
                      <a:endParaRPr b="1"/>
                    </a:p>
                  </a:txBody>
                  <a:tcPr marT="91425" marB="91425" marR="91425" marL="91425"/>
                </a:tc>
                <a:tc>
                  <a:txBody>
                    <a:bodyPr/>
                    <a:lstStyle/>
                    <a:p>
                      <a:pPr indent="0" lvl="0" marL="0" rtl="0" algn="ctr">
                        <a:spcBef>
                          <a:spcPts val="0"/>
                        </a:spcBef>
                        <a:spcAft>
                          <a:spcPts val="0"/>
                        </a:spcAft>
                        <a:buNone/>
                      </a:pPr>
                      <a:r>
                        <a:rPr b="1" lang="en"/>
                        <a:t>7</a:t>
                      </a:r>
                      <a:endParaRPr b="1"/>
                    </a:p>
                  </a:txBody>
                  <a:tcPr marT="91425" marB="91425" marR="91425" marL="91425"/>
                </a:tc>
              </a:tr>
            </a:tbl>
          </a:graphicData>
        </a:graphic>
      </p:graphicFrame>
      <p:graphicFrame>
        <p:nvGraphicFramePr>
          <p:cNvPr id="1008" name="Google Shape;1008;p135"/>
          <p:cNvGraphicFramePr/>
          <p:nvPr/>
        </p:nvGraphicFramePr>
        <p:xfrm>
          <a:off x="5231125" y="4549200"/>
          <a:ext cx="3000000" cy="3000000"/>
        </p:xfrm>
        <a:graphic>
          <a:graphicData uri="http://schemas.openxmlformats.org/drawingml/2006/table">
            <a:tbl>
              <a:tblPr>
                <a:noFill/>
                <a:tableStyleId>{EB8F8B26-B965-49DA-8FF1-B37E1C7E676C}</a:tableStyleId>
              </a:tblPr>
              <a:tblGrid>
                <a:gridCol w="658100"/>
                <a:gridCol w="658100"/>
              </a:tblGrid>
              <a:tr h="381000">
                <a:tc>
                  <a:txBody>
                    <a:bodyPr/>
                    <a:lstStyle/>
                    <a:p>
                      <a:pPr indent="0" lvl="0" marL="0" rtl="0" algn="ctr">
                        <a:spcBef>
                          <a:spcPts val="0"/>
                        </a:spcBef>
                        <a:spcAft>
                          <a:spcPts val="0"/>
                        </a:spcAft>
                        <a:buNone/>
                      </a:pPr>
                      <a:r>
                        <a:rPr b="1" lang="en"/>
                        <a:t>9</a:t>
                      </a:r>
                      <a:endParaRPr b="1"/>
                    </a:p>
                  </a:txBody>
                  <a:tcPr marT="91425" marB="91425" marR="91425" marL="91425"/>
                </a:tc>
                <a:tc>
                  <a:txBody>
                    <a:bodyPr/>
                    <a:lstStyle/>
                    <a:p>
                      <a:pPr indent="0" lvl="0" marL="0" rtl="0" algn="ctr">
                        <a:spcBef>
                          <a:spcPts val="0"/>
                        </a:spcBef>
                        <a:spcAft>
                          <a:spcPts val="0"/>
                        </a:spcAft>
                        <a:buNone/>
                      </a:pPr>
                      <a:r>
                        <a:rPr b="1" lang="en"/>
                        <a:t>11</a:t>
                      </a:r>
                      <a:endParaRPr b="1"/>
                    </a:p>
                  </a:txBody>
                  <a:tcPr marT="91425" marB="91425" marR="91425" marL="91425">
                    <a:solidFill>
                      <a:srgbClr val="FFFFFF"/>
                    </a:solidFill>
                  </a:tcPr>
                </a:tc>
              </a:tr>
            </a:tbl>
          </a:graphicData>
        </a:graphic>
      </p:graphicFrame>
      <p:graphicFrame>
        <p:nvGraphicFramePr>
          <p:cNvPr id="1009" name="Google Shape;1009;p135"/>
          <p:cNvGraphicFramePr/>
          <p:nvPr/>
        </p:nvGraphicFramePr>
        <p:xfrm>
          <a:off x="6817900" y="4549200"/>
          <a:ext cx="3000000" cy="3000000"/>
        </p:xfrm>
        <a:graphic>
          <a:graphicData uri="http://schemas.openxmlformats.org/drawingml/2006/table">
            <a:tbl>
              <a:tblPr>
                <a:noFill/>
                <a:tableStyleId>{EB8F8B26-B965-49DA-8FF1-B37E1C7E676C}</a:tableStyleId>
              </a:tblPr>
              <a:tblGrid>
                <a:gridCol w="658100"/>
                <a:gridCol w="658100"/>
              </a:tblGrid>
              <a:tr h="381000">
                <a:tc>
                  <a:txBody>
                    <a:bodyPr/>
                    <a:lstStyle/>
                    <a:p>
                      <a:pPr indent="0" lvl="0" marL="0" rtl="0" algn="ctr">
                        <a:spcBef>
                          <a:spcPts val="0"/>
                        </a:spcBef>
                        <a:spcAft>
                          <a:spcPts val="0"/>
                        </a:spcAft>
                        <a:buNone/>
                      </a:pPr>
                      <a:r>
                        <a:rPr b="1" lang="en"/>
                        <a:t>6</a:t>
                      </a:r>
                      <a:endParaRPr b="1"/>
                    </a:p>
                  </a:txBody>
                  <a:tcPr marT="91425" marB="91425" marR="91425" marL="91425"/>
                </a:tc>
                <a:tc>
                  <a:txBody>
                    <a:bodyPr/>
                    <a:lstStyle/>
                    <a:p>
                      <a:pPr indent="0" lvl="0" marL="0" rtl="0" algn="ctr">
                        <a:spcBef>
                          <a:spcPts val="0"/>
                        </a:spcBef>
                        <a:spcAft>
                          <a:spcPts val="0"/>
                        </a:spcAft>
                        <a:buNone/>
                      </a:pPr>
                      <a:r>
                        <a:rPr b="1" lang="en"/>
                        <a:t>2</a:t>
                      </a:r>
                      <a:endParaRPr b="1"/>
                    </a:p>
                  </a:txBody>
                  <a:tcPr marT="91425" marB="91425" marR="91425" marL="91425"/>
                </a:tc>
              </a:tr>
            </a:tbl>
          </a:graphicData>
        </a:graphic>
      </p:graphicFrame>
      <p:graphicFrame>
        <p:nvGraphicFramePr>
          <p:cNvPr id="1010" name="Google Shape;1010;p135"/>
          <p:cNvGraphicFramePr/>
          <p:nvPr/>
        </p:nvGraphicFramePr>
        <p:xfrm>
          <a:off x="2981050" y="4549200"/>
          <a:ext cx="3000000" cy="3000000"/>
        </p:xfrm>
        <a:graphic>
          <a:graphicData uri="http://schemas.openxmlformats.org/drawingml/2006/table">
            <a:tbl>
              <a:tblPr>
                <a:noFill/>
                <a:tableStyleId>{EB8F8B26-B965-49DA-8FF1-B37E1C7E676C}</a:tableStyleId>
              </a:tblPr>
              <a:tblGrid>
                <a:gridCol w="658100"/>
                <a:gridCol w="658100"/>
              </a:tblGrid>
              <a:tr h="381000">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12</a:t>
                      </a:r>
                      <a:endParaRPr b="1"/>
                    </a:p>
                  </a:txBody>
                  <a:tcPr marT="91425" marB="91425" marR="91425" marL="91425"/>
                </a:tc>
              </a:tr>
            </a:tbl>
          </a:graphicData>
        </a:graphic>
      </p:graphicFrame>
      <p:graphicFrame>
        <p:nvGraphicFramePr>
          <p:cNvPr id="1011" name="Google Shape;1011;p135"/>
          <p:cNvGraphicFramePr/>
          <p:nvPr/>
        </p:nvGraphicFramePr>
        <p:xfrm>
          <a:off x="1327050" y="5548750"/>
          <a:ext cx="3000000" cy="3000000"/>
        </p:xfrm>
        <a:graphic>
          <a:graphicData uri="http://schemas.openxmlformats.org/drawingml/2006/table">
            <a:tbl>
              <a:tblPr>
                <a:noFill/>
                <a:tableStyleId>{EB8F8B26-B965-49DA-8FF1-B37E1C7E676C}</a:tableStyleId>
              </a:tblPr>
              <a:tblGrid>
                <a:gridCol w="658100"/>
              </a:tblGrid>
              <a:tr h="381000">
                <a:tc>
                  <a:txBody>
                    <a:bodyPr/>
                    <a:lstStyle/>
                    <a:p>
                      <a:pPr indent="0" lvl="0" marL="0" rtl="0" algn="ctr">
                        <a:spcBef>
                          <a:spcPts val="0"/>
                        </a:spcBef>
                        <a:spcAft>
                          <a:spcPts val="0"/>
                        </a:spcAft>
                        <a:buNone/>
                      </a:pPr>
                      <a:r>
                        <a:rPr b="1" lang="en"/>
                        <a:t>14</a:t>
                      </a:r>
                      <a:endParaRPr b="1"/>
                    </a:p>
                  </a:txBody>
                  <a:tcPr marT="91425" marB="91425" marR="91425" marL="91425"/>
                </a:tc>
              </a:tr>
            </a:tbl>
          </a:graphicData>
        </a:graphic>
      </p:graphicFrame>
      <p:graphicFrame>
        <p:nvGraphicFramePr>
          <p:cNvPr id="1012" name="Google Shape;1012;p135"/>
          <p:cNvGraphicFramePr/>
          <p:nvPr/>
        </p:nvGraphicFramePr>
        <p:xfrm>
          <a:off x="2089050" y="5548750"/>
          <a:ext cx="3000000" cy="3000000"/>
        </p:xfrm>
        <a:graphic>
          <a:graphicData uri="http://schemas.openxmlformats.org/drawingml/2006/table">
            <a:tbl>
              <a:tblPr>
                <a:noFill/>
                <a:tableStyleId>{EB8F8B26-B965-49DA-8FF1-B37E1C7E676C}</a:tableStyleId>
              </a:tblPr>
              <a:tblGrid>
                <a:gridCol w="658100"/>
              </a:tblGrid>
              <a:tr h="381000">
                <a:tc>
                  <a:txBody>
                    <a:bodyPr/>
                    <a:lstStyle/>
                    <a:p>
                      <a:pPr indent="0" lvl="0" marL="0" rtl="0" algn="ctr">
                        <a:spcBef>
                          <a:spcPts val="0"/>
                        </a:spcBef>
                        <a:spcAft>
                          <a:spcPts val="0"/>
                        </a:spcAft>
                        <a:buNone/>
                      </a:pPr>
                      <a:r>
                        <a:rPr b="1" lang="en"/>
                        <a:t>7</a:t>
                      </a:r>
                      <a:endParaRPr b="1"/>
                    </a:p>
                  </a:txBody>
                  <a:tcPr marT="91425" marB="91425" marR="91425" marL="91425"/>
                </a:tc>
              </a:tr>
            </a:tbl>
          </a:graphicData>
        </a:graphic>
      </p:graphicFrame>
      <p:graphicFrame>
        <p:nvGraphicFramePr>
          <p:cNvPr id="1013" name="Google Shape;1013;p135"/>
          <p:cNvGraphicFramePr/>
          <p:nvPr/>
        </p:nvGraphicFramePr>
        <p:xfrm>
          <a:off x="2927250" y="5548750"/>
          <a:ext cx="3000000" cy="3000000"/>
        </p:xfrm>
        <a:graphic>
          <a:graphicData uri="http://schemas.openxmlformats.org/drawingml/2006/table">
            <a:tbl>
              <a:tblPr>
                <a:noFill/>
                <a:tableStyleId>{EB8F8B26-B965-49DA-8FF1-B37E1C7E676C}</a:tableStyleId>
              </a:tblPr>
              <a:tblGrid>
                <a:gridCol w="658100"/>
              </a:tblGrid>
              <a:tr h="381000">
                <a:tc>
                  <a:txBody>
                    <a:bodyPr/>
                    <a:lstStyle/>
                    <a:p>
                      <a:pPr indent="0" lvl="0" marL="0" rtl="0" algn="ctr">
                        <a:spcBef>
                          <a:spcPts val="0"/>
                        </a:spcBef>
                        <a:spcAft>
                          <a:spcPts val="0"/>
                        </a:spcAft>
                        <a:buNone/>
                      </a:pPr>
                      <a:r>
                        <a:rPr b="1" lang="en"/>
                        <a:t>3</a:t>
                      </a:r>
                      <a:endParaRPr b="1"/>
                    </a:p>
                  </a:txBody>
                  <a:tcPr marT="91425" marB="91425" marR="91425" marL="91425"/>
                </a:tc>
              </a:tr>
            </a:tbl>
          </a:graphicData>
        </a:graphic>
      </p:graphicFrame>
      <p:graphicFrame>
        <p:nvGraphicFramePr>
          <p:cNvPr id="1014" name="Google Shape;1014;p135"/>
          <p:cNvGraphicFramePr/>
          <p:nvPr/>
        </p:nvGraphicFramePr>
        <p:xfrm>
          <a:off x="3689250" y="5548750"/>
          <a:ext cx="3000000" cy="3000000"/>
        </p:xfrm>
        <a:graphic>
          <a:graphicData uri="http://schemas.openxmlformats.org/drawingml/2006/table">
            <a:tbl>
              <a:tblPr>
                <a:noFill/>
                <a:tableStyleId>{EB8F8B26-B965-49DA-8FF1-B37E1C7E676C}</a:tableStyleId>
              </a:tblPr>
              <a:tblGrid>
                <a:gridCol w="658100"/>
              </a:tblGrid>
              <a:tr h="381000">
                <a:tc>
                  <a:txBody>
                    <a:bodyPr/>
                    <a:lstStyle/>
                    <a:p>
                      <a:pPr indent="0" lvl="0" marL="0" rtl="0" algn="ctr">
                        <a:spcBef>
                          <a:spcPts val="0"/>
                        </a:spcBef>
                        <a:spcAft>
                          <a:spcPts val="0"/>
                        </a:spcAft>
                        <a:buNone/>
                      </a:pPr>
                      <a:r>
                        <a:rPr b="1" lang="en"/>
                        <a:t>12</a:t>
                      </a:r>
                      <a:endParaRPr b="1"/>
                    </a:p>
                  </a:txBody>
                  <a:tcPr marT="91425" marB="91425" marR="91425" marL="91425"/>
                </a:tc>
              </a:tr>
            </a:tbl>
          </a:graphicData>
        </a:graphic>
      </p:graphicFrame>
      <p:graphicFrame>
        <p:nvGraphicFramePr>
          <p:cNvPr id="1015" name="Google Shape;1015;p135"/>
          <p:cNvGraphicFramePr/>
          <p:nvPr/>
        </p:nvGraphicFramePr>
        <p:xfrm>
          <a:off x="5213250" y="5548750"/>
          <a:ext cx="3000000" cy="3000000"/>
        </p:xfrm>
        <a:graphic>
          <a:graphicData uri="http://schemas.openxmlformats.org/drawingml/2006/table">
            <a:tbl>
              <a:tblPr>
                <a:noFill/>
                <a:tableStyleId>{EB8F8B26-B965-49DA-8FF1-B37E1C7E676C}</a:tableStyleId>
              </a:tblPr>
              <a:tblGrid>
                <a:gridCol w="658100"/>
              </a:tblGrid>
              <a:tr h="381000">
                <a:tc>
                  <a:txBody>
                    <a:bodyPr/>
                    <a:lstStyle/>
                    <a:p>
                      <a:pPr indent="0" lvl="0" marL="0" rtl="0" algn="ctr">
                        <a:spcBef>
                          <a:spcPts val="0"/>
                        </a:spcBef>
                        <a:spcAft>
                          <a:spcPts val="0"/>
                        </a:spcAft>
                        <a:buNone/>
                      </a:pPr>
                      <a:r>
                        <a:rPr b="1" lang="en"/>
                        <a:t>9</a:t>
                      </a:r>
                      <a:endParaRPr b="1"/>
                    </a:p>
                  </a:txBody>
                  <a:tcPr marT="91425" marB="91425" marR="91425" marL="91425"/>
                </a:tc>
              </a:tr>
            </a:tbl>
          </a:graphicData>
        </a:graphic>
      </p:graphicFrame>
      <p:graphicFrame>
        <p:nvGraphicFramePr>
          <p:cNvPr id="1016" name="Google Shape;1016;p135"/>
          <p:cNvGraphicFramePr/>
          <p:nvPr/>
        </p:nvGraphicFramePr>
        <p:xfrm>
          <a:off x="5975250" y="5548750"/>
          <a:ext cx="3000000" cy="3000000"/>
        </p:xfrm>
        <a:graphic>
          <a:graphicData uri="http://schemas.openxmlformats.org/drawingml/2006/table">
            <a:tbl>
              <a:tblPr>
                <a:noFill/>
                <a:tableStyleId>{EB8F8B26-B965-49DA-8FF1-B37E1C7E676C}</a:tableStyleId>
              </a:tblPr>
              <a:tblGrid>
                <a:gridCol w="658100"/>
              </a:tblGrid>
              <a:tr h="381000">
                <a:tc>
                  <a:txBody>
                    <a:bodyPr/>
                    <a:lstStyle/>
                    <a:p>
                      <a:pPr indent="0" lvl="0" marL="0" rtl="0" algn="ctr">
                        <a:spcBef>
                          <a:spcPts val="0"/>
                        </a:spcBef>
                        <a:spcAft>
                          <a:spcPts val="0"/>
                        </a:spcAft>
                        <a:buNone/>
                      </a:pPr>
                      <a:r>
                        <a:rPr b="1" lang="en"/>
                        <a:t>11</a:t>
                      </a:r>
                      <a:endParaRPr b="1"/>
                    </a:p>
                  </a:txBody>
                  <a:tcPr marT="91425" marB="91425" marR="91425" marL="91425"/>
                </a:tc>
              </a:tr>
            </a:tbl>
          </a:graphicData>
        </a:graphic>
      </p:graphicFrame>
      <p:graphicFrame>
        <p:nvGraphicFramePr>
          <p:cNvPr id="1017" name="Google Shape;1017;p135"/>
          <p:cNvGraphicFramePr/>
          <p:nvPr/>
        </p:nvGraphicFramePr>
        <p:xfrm>
          <a:off x="6813450" y="5548750"/>
          <a:ext cx="3000000" cy="3000000"/>
        </p:xfrm>
        <a:graphic>
          <a:graphicData uri="http://schemas.openxmlformats.org/drawingml/2006/table">
            <a:tbl>
              <a:tblPr>
                <a:noFill/>
                <a:tableStyleId>{EB8F8B26-B965-49DA-8FF1-B37E1C7E676C}</a:tableStyleId>
              </a:tblPr>
              <a:tblGrid>
                <a:gridCol w="658100"/>
              </a:tblGrid>
              <a:tr h="381000">
                <a:tc>
                  <a:txBody>
                    <a:bodyPr/>
                    <a:lstStyle/>
                    <a:p>
                      <a:pPr indent="0" lvl="0" marL="0" rtl="0" algn="ctr">
                        <a:spcBef>
                          <a:spcPts val="0"/>
                        </a:spcBef>
                        <a:spcAft>
                          <a:spcPts val="0"/>
                        </a:spcAft>
                        <a:buNone/>
                      </a:pPr>
                      <a:r>
                        <a:rPr b="1" lang="en"/>
                        <a:t>6</a:t>
                      </a:r>
                      <a:endParaRPr b="1"/>
                    </a:p>
                  </a:txBody>
                  <a:tcPr marT="91425" marB="91425" marR="91425" marL="91425"/>
                </a:tc>
              </a:tr>
            </a:tbl>
          </a:graphicData>
        </a:graphic>
      </p:graphicFrame>
      <p:graphicFrame>
        <p:nvGraphicFramePr>
          <p:cNvPr id="1018" name="Google Shape;1018;p135"/>
          <p:cNvGraphicFramePr/>
          <p:nvPr/>
        </p:nvGraphicFramePr>
        <p:xfrm>
          <a:off x="7575450" y="5548750"/>
          <a:ext cx="3000000" cy="3000000"/>
        </p:xfrm>
        <a:graphic>
          <a:graphicData uri="http://schemas.openxmlformats.org/drawingml/2006/table">
            <a:tbl>
              <a:tblPr>
                <a:noFill/>
                <a:tableStyleId>{EB8F8B26-B965-49DA-8FF1-B37E1C7E676C}</a:tableStyleId>
              </a:tblPr>
              <a:tblGrid>
                <a:gridCol w="658100"/>
              </a:tblGrid>
              <a:tr h="381000">
                <a:tc>
                  <a:txBody>
                    <a:bodyPr/>
                    <a:lstStyle/>
                    <a:p>
                      <a:pPr indent="0" lvl="0" marL="0" rtl="0" algn="ctr">
                        <a:spcBef>
                          <a:spcPts val="0"/>
                        </a:spcBef>
                        <a:spcAft>
                          <a:spcPts val="0"/>
                        </a:spcAft>
                        <a:buNone/>
                      </a:pPr>
                      <a:r>
                        <a:rPr b="1" lang="en"/>
                        <a:t>2</a:t>
                      </a:r>
                      <a:endParaRPr b="1"/>
                    </a:p>
                  </a:txBody>
                  <a:tcPr marT="91425" marB="91425" marR="91425" marL="91425"/>
                </a:tc>
              </a:tr>
            </a:tbl>
          </a:graphicData>
        </a:graphic>
      </p:graphicFrame>
      <p:sp>
        <p:nvSpPr>
          <p:cNvPr id="1019" name="Google Shape;1019;p135"/>
          <p:cNvSpPr/>
          <p:nvPr/>
        </p:nvSpPr>
        <p:spPr>
          <a:xfrm rot="6547514">
            <a:off x="2717348" y="3085676"/>
            <a:ext cx="433105" cy="366691"/>
          </a:xfrm>
          <a:prstGeom prst="rightArrow">
            <a:avLst>
              <a:gd fmla="val 50000" name="adj1"/>
              <a:gd fmla="val 50000"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35"/>
          <p:cNvSpPr/>
          <p:nvPr/>
        </p:nvSpPr>
        <p:spPr>
          <a:xfrm rot="6547514">
            <a:off x="1955348" y="4076276"/>
            <a:ext cx="433105" cy="366691"/>
          </a:xfrm>
          <a:prstGeom prst="rightArrow">
            <a:avLst>
              <a:gd fmla="val 50000" name="adj1"/>
              <a:gd fmla="val 50000"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35"/>
          <p:cNvSpPr/>
          <p:nvPr/>
        </p:nvSpPr>
        <p:spPr>
          <a:xfrm rot="6547514">
            <a:off x="1498148" y="5066876"/>
            <a:ext cx="433105" cy="366691"/>
          </a:xfrm>
          <a:prstGeom prst="rightArrow">
            <a:avLst>
              <a:gd fmla="val 50000" name="adj1"/>
              <a:gd fmla="val 50000"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35"/>
          <p:cNvSpPr/>
          <p:nvPr/>
        </p:nvSpPr>
        <p:spPr>
          <a:xfrm rot="6547514">
            <a:off x="5747422" y="4075701"/>
            <a:ext cx="433105" cy="366691"/>
          </a:xfrm>
          <a:prstGeom prst="rightArrow">
            <a:avLst>
              <a:gd fmla="val 50000" name="adj1"/>
              <a:gd fmla="val 50000"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35"/>
          <p:cNvSpPr/>
          <p:nvPr/>
        </p:nvSpPr>
        <p:spPr>
          <a:xfrm rot="6547514">
            <a:off x="5442622" y="5066301"/>
            <a:ext cx="433105" cy="366691"/>
          </a:xfrm>
          <a:prstGeom prst="rightArrow">
            <a:avLst>
              <a:gd fmla="val 50000" name="adj1"/>
              <a:gd fmla="val 50000"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35"/>
          <p:cNvSpPr/>
          <p:nvPr/>
        </p:nvSpPr>
        <p:spPr>
          <a:xfrm rot="3440037">
            <a:off x="6374926" y="3085578"/>
            <a:ext cx="432985" cy="366742"/>
          </a:xfrm>
          <a:prstGeom prst="rightArrow">
            <a:avLst>
              <a:gd fmla="val 50000" name="adj1"/>
              <a:gd fmla="val 50000"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35"/>
          <p:cNvSpPr/>
          <p:nvPr/>
        </p:nvSpPr>
        <p:spPr>
          <a:xfrm rot="3440037">
            <a:off x="7136926" y="4076178"/>
            <a:ext cx="432985" cy="366742"/>
          </a:xfrm>
          <a:prstGeom prst="rightArrow">
            <a:avLst>
              <a:gd fmla="val 50000" name="adj1"/>
              <a:gd fmla="val 50000"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35"/>
          <p:cNvSpPr/>
          <p:nvPr/>
        </p:nvSpPr>
        <p:spPr>
          <a:xfrm rot="3440037">
            <a:off x="7594126" y="5066778"/>
            <a:ext cx="432985" cy="366742"/>
          </a:xfrm>
          <a:prstGeom prst="rightArrow">
            <a:avLst>
              <a:gd fmla="val 50000" name="adj1"/>
              <a:gd fmla="val 50000"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35"/>
          <p:cNvSpPr/>
          <p:nvPr/>
        </p:nvSpPr>
        <p:spPr>
          <a:xfrm rot="3440037">
            <a:off x="3326926" y="4076178"/>
            <a:ext cx="432985" cy="366742"/>
          </a:xfrm>
          <a:prstGeom prst="rightArrow">
            <a:avLst>
              <a:gd fmla="val 50000" name="adj1"/>
              <a:gd fmla="val 50000"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35"/>
          <p:cNvSpPr/>
          <p:nvPr/>
        </p:nvSpPr>
        <p:spPr>
          <a:xfrm rot="3440037">
            <a:off x="3763701" y="5066853"/>
            <a:ext cx="432985" cy="366742"/>
          </a:xfrm>
          <a:prstGeom prst="rightArrow">
            <a:avLst>
              <a:gd fmla="val 50000" name="adj1"/>
              <a:gd fmla="val 50000"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35"/>
          <p:cNvSpPr/>
          <p:nvPr/>
        </p:nvSpPr>
        <p:spPr>
          <a:xfrm rot="3440037">
            <a:off x="2143751" y="5061803"/>
            <a:ext cx="432985" cy="366742"/>
          </a:xfrm>
          <a:prstGeom prst="rightArrow">
            <a:avLst>
              <a:gd fmla="val 50000" name="adj1"/>
              <a:gd fmla="val 50000"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35"/>
          <p:cNvSpPr/>
          <p:nvPr/>
        </p:nvSpPr>
        <p:spPr>
          <a:xfrm rot="3440037">
            <a:off x="6056201" y="5061803"/>
            <a:ext cx="432985" cy="366742"/>
          </a:xfrm>
          <a:prstGeom prst="rightArrow">
            <a:avLst>
              <a:gd fmla="val 50000" name="adj1"/>
              <a:gd fmla="val 50000"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35"/>
          <p:cNvSpPr/>
          <p:nvPr/>
        </p:nvSpPr>
        <p:spPr>
          <a:xfrm rot="6547514">
            <a:off x="7010797" y="5061826"/>
            <a:ext cx="433105" cy="366691"/>
          </a:xfrm>
          <a:prstGeom prst="rightArrow">
            <a:avLst>
              <a:gd fmla="val 50000" name="adj1"/>
              <a:gd fmla="val 50000"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35"/>
          <p:cNvSpPr/>
          <p:nvPr/>
        </p:nvSpPr>
        <p:spPr>
          <a:xfrm rot="6547514">
            <a:off x="3124597" y="5061826"/>
            <a:ext cx="433105" cy="366691"/>
          </a:xfrm>
          <a:prstGeom prst="rightArrow">
            <a:avLst>
              <a:gd fmla="val 50000" name="adj1"/>
              <a:gd fmla="val 50000"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3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Merge 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graphicFrame>
        <p:nvGraphicFramePr>
          <p:cNvPr id="1038" name="Google Shape;1038;p136"/>
          <p:cNvGraphicFramePr/>
          <p:nvPr/>
        </p:nvGraphicFramePr>
        <p:xfrm>
          <a:off x="1327050" y="2348350"/>
          <a:ext cx="3000000" cy="3000000"/>
        </p:xfrm>
        <a:graphic>
          <a:graphicData uri="http://schemas.openxmlformats.org/drawingml/2006/table">
            <a:tbl>
              <a:tblPr>
                <a:noFill/>
                <a:tableStyleId>{EB8F8B26-B965-49DA-8FF1-B37E1C7E676C}</a:tableStyleId>
              </a:tblPr>
              <a:tblGrid>
                <a:gridCol w="658100"/>
              </a:tblGrid>
              <a:tr h="381000">
                <a:tc>
                  <a:txBody>
                    <a:bodyPr/>
                    <a:lstStyle/>
                    <a:p>
                      <a:pPr indent="0" lvl="0" marL="0" rtl="0" algn="ctr">
                        <a:spcBef>
                          <a:spcPts val="0"/>
                        </a:spcBef>
                        <a:spcAft>
                          <a:spcPts val="0"/>
                        </a:spcAft>
                        <a:buNone/>
                      </a:pPr>
                      <a:r>
                        <a:rPr b="1" lang="en"/>
                        <a:t>14</a:t>
                      </a:r>
                      <a:endParaRPr b="1"/>
                    </a:p>
                  </a:txBody>
                  <a:tcPr marT="91425" marB="91425" marR="91425" marL="91425"/>
                </a:tc>
              </a:tr>
            </a:tbl>
          </a:graphicData>
        </a:graphic>
      </p:graphicFrame>
      <p:graphicFrame>
        <p:nvGraphicFramePr>
          <p:cNvPr id="1039" name="Google Shape;1039;p136"/>
          <p:cNvGraphicFramePr/>
          <p:nvPr/>
        </p:nvGraphicFramePr>
        <p:xfrm>
          <a:off x="2089050" y="2348350"/>
          <a:ext cx="3000000" cy="3000000"/>
        </p:xfrm>
        <a:graphic>
          <a:graphicData uri="http://schemas.openxmlformats.org/drawingml/2006/table">
            <a:tbl>
              <a:tblPr>
                <a:noFill/>
                <a:tableStyleId>{EB8F8B26-B965-49DA-8FF1-B37E1C7E676C}</a:tableStyleId>
              </a:tblPr>
              <a:tblGrid>
                <a:gridCol w="658100"/>
              </a:tblGrid>
              <a:tr h="381000">
                <a:tc>
                  <a:txBody>
                    <a:bodyPr/>
                    <a:lstStyle/>
                    <a:p>
                      <a:pPr indent="0" lvl="0" marL="0" rtl="0" algn="ctr">
                        <a:spcBef>
                          <a:spcPts val="0"/>
                        </a:spcBef>
                        <a:spcAft>
                          <a:spcPts val="0"/>
                        </a:spcAft>
                        <a:buNone/>
                      </a:pPr>
                      <a:r>
                        <a:rPr b="1" lang="en"/>
                        <a:t>7</a:t>
                      </a:r>
                      <a:endParaRPr b="1"/>
                    </a:p>
                  </a:txBody>
                  <a:tcPr marT="91425" marB="91425" marR="91425" marL="91425"/>
                </a:tc>
              </a:tr>
            </a:tbl>
          </a:graphicData>
        </a:graphic>
      </p:graphicFrame>
      <p:graphicFrame>
        <p:nvGraphicFramePr>
          <p:cNvPr id="1040" name="Google Shape;1040;p136"/>
          <p:cNvGraphicFramePr/>
          <p:nvPr/>
        </p:nvGraphicFramePr>
        <p:xfrm>
          <a:off x="2927250" y="2348350"/>
          <a:ext cx="3000000" cy="3000000"/>
        </p:xfrm>
        <a:graphic>
          <a:graphicData uri="http://schemas.openxmlformats.org/drawingml/2006/table">
            <a:tbl>
              <a:tblPr>
                <a:noFill/>
                <a:tableStyleId>{EB8F8B26-B965-49DA-8FF1-B37E1C7E676C}</a:tableStyleId>
              </a:tblPr>
              <a:tblGrid>
                <a:gridCol w="658100"/>
              </a:tblGrid>
              <a:tr h="381000">
                <a:tc>
                  <a:txBody>
                    <a:bodyPr/>
                    <a:lstStyle/>
                    <a:p>
                      <a:pPr indent="0" lvl="0" marL="0" rtl="0" algn="ctr">
                        <a:spcBef>
                          <a:spcPts val="0"/>
                        </a:spcBef>
                        <a:spcAft>
                          <a:spcPts val="0"/>
                        </a:spcAft>
                        <a:buNone/>
                      </a:pPr>
                      <a:r>
                        <a:rPr b="1" lang="en"/>
                        <a:t>3</a:t>
                      </a:r>
                      <a:endParaRPr b="1"/>
                    </a:p>
                  </a:txBody>
                  <a:tcPr marT="91425" marB="91425" marR="91425" marL="91425"/>
                </a:tc>
              </a:tr>
            </a:tbl>
          </a:graphicData>
        </a:graphic>
      </p:graphicFrame>
      <p:graphicFrame>
        <p:nvGraphicFramePr>
          <p:cNvPr id="1041" name="Google Shape;1041;p136"/>
          <p:cNvGraphicFramePr/>
          <p:nvPr/>
        </p:nvGraphicFramePr>
        <p:xfrm>
          <a:off x="3689250" y="2348350"/>
          <a:ext cx="3000000" cy="3000000"/>
        </p:xfrm>
        <a:graphic>
          <a:graphicData uri="http://schemas.openxmlformats.org/drawingml/2006/table">
            <a:tbl>
              <a:tblPr>
                <a:noFill/>
                <a:tableStyleId>{EB8F8B26-B965-49DA-8FF1-B37E1C7E676C}</a:tableStyleId>
              </a:tblPr>
              <a:tblGrid>
                <a:gridCol w="658100"/>
              </a:tblGrid>
              <a:tr h="381000">
                <a:tc>
                  <a:txBody>
                    <a:bodyPr/>
                    <a:lstStyle/>
                    <a:p>
                      <a:pPr indent="0" lvl="0" marL="0" rtl="0" algn="ctr">
                        <a:spcBef>
                          <a:spcPts val="0"/>
                        </a:spcBef>
                        <a:spcAft>
                          <a:spcPts val="0"/>
                        </a:spcAft>
                        <a:buNone/>
                      </a:pPr>
                      <a:r>
                        <a:rPr b="1" lang="en"/>
                        <a:t>12</a:t>
                      </a:r>
                      <a:endParaRPr b="1"/>
                    </a:p>
                  </a:txBody>
                  <a:tcPr marT="91425" marB="91425" marR="91425" marL="91425"/>
                </a:tc>
              </a:tr>
            </a:tbl>
          </a:graphicData>
        </a:graphic>
      </p:graphicFrame>
      <p:graphicFrame>
        <p:nvGraphicFramePr>
          <p:cNvPr id="1042" name="Google Shape;1042;p136"/>
          <p:cNvGraphicFramePr/>
          <p:nvPr/>
        </p:nvGraphicFramePr>
        <p:xfrm>
          <a:off x="5213250" y="2348350"/>
          <a:ext cx="3000000" cy="3000000"/>
        </p:xfrm>
        <a:graphic>
          <a:graphicData uri="http://schemas.openxmlformats.org/drawingml/2006/table">
            <a:tbl>
              <a:tblPr>
                <a:noFill/>
                <a:tableStyleId>{EB8F8B26-B965-49DA-8FF1-B37E1C7E676C}</a:tableStyleId>
              </a:tblPr>
              <a:tblGrid>
                <a:gridCol w="658100"/>
              </a:tblGrid>
              <a:tr h="381000">
                <a:tc>
                  <a:txBody>
                    <a:bodyPr/>
                    <a:lstStyle/>
                    <a:p>
                      <a:pPr indent="0" lvl="0" marL="0" rtl="0" algn="ctr">
                        <a:spcBef>
                          <a:spcPts val="0"/>
                        </a:spcBef>
                        <a:spcAft>
                          <a:spcPts val="0"/>
                        </a:spcAft>
                        <a:buNone/>
                      </a:pPr>
                      <a:r>
                        <a:rPr b="1" lang="en"/>
                        <a:t>9</a:t>
                      </a:r>
                      <a:endParaRPr b="1"/>
                    </a:p>
                  </a:txBody>
                  <a:tcPr marT="91425" marB="91425" marR="91425" marL="91425"/>
                </a:tc>
              </a:tr>
            </a:tbl>
          </a:graphicData>
        </a:graphic>
      </p:graphicFrame>
      <p:graphicFrame>
        <p:nvGraphicFramePr>
          <p:cNvPr id="1043" name="Google Shape;1043;p136"/>
          <p:cNvGraphicFramePr/>
          <p:nvPr/>
        </p:nvGraphicFramePr>
        <p:xfrm>
          <a:off x="5975250" y="2348350"/>
          <a:ext cx="3000000" cy="3000000"/>
        </p:xfrm>
        <a:graphic>
          <a:graphicData uri="http://schemas.openxmlformats.org/drawingml/2006/table">
            <a:tbl>
              <a:tblPr>
                <a:noFill/>
                <a:tableStyleId>{EB8F8B26-B965-49DA-8FF1-B37E1C7E676C}</a:tableStyleId>
              </a:tblPr>
              <a:tblGrid>
                <a:gridCol w="658100"/>
              </a:tblGrid>
              <a:tr h="381000">
                <a:tc>
                  <a:txBody>
                    <a:bodyPr/>
                    <a:lstStyle/>
                    <a:p>
                      <a:pPr indent="0" lvl="0" marL="0" rtl="0" algn="ctr">
                        <a:spcBef>
                          <a:spcPts val="0"/>
                        </a:spcBef>
                        <a:spcAft>
                          <a:spcPts val="0"/>
                        </a:spcAft>
                        <a:buNone/>
                      </a:pPr>
                      <a:r>
                        <a:rPr b="1" lang="en"/>
                        <a:t>11</a:t>
                      </a:r>
                      <a:endParaRPr b="1"/>
                    </a:p>
                  </a:txBody>
                  <a:tcPr marT="91425" marB="91425" marR="91425" marL="91425"/>
                </a:tc>
              </a:tr>
            </a:tbl>
          </a:graphicData>
        </a:graphic>
      </p:graphicFrame>
      <p:graphicFrame>
        <p:nvGraphicFramePr>
          <p:cNvPr id="1044" name="Google Shape;1044;p136"/>
          <p:cNvGraphicFramePr/>
          <p:nvPr/>
        </p:nvGraphicFramePr>
        <p:xfrm>
          <a:off x="6813450" y="2348350"/>
          <a:ext cx="3000000" cy="3000000"/>
        </p:xfrm>
        <a:graphic>
          <a:graphicData uri="http://schemas.openxmlformats.org/drawingml/2006/table">
            <a:tbl>
              <a:tblPr>
                <a:noFill/>
                <a:tableStyleId>{EB8F8B26-B965-49DA-8FF1-B37E1C7E676C}</a:tableStyleId>
              </a:tblPr>
              <a:tblGrid>
                <a:gridCol w="658100"/>
              </a:tblGrid>
              <a:tr h="381000">
                <a:tc>
                  <a:txBody>
                    <a:bodyPr/>
                    <a:lstStyle/>
                    <a:p>
                      <a:pPr indent="0" lvl="0" marL="0" rtl="0" algn="ctr">
                        <a:spcBef>
                          <a:spcPts val="0"/>
                        </a:spcBef>
                        <a:spcAft>
                          <a:spcPts val="0"/>
                        </a:spcAft>
                        <a:buNone/>
                      </a:pPr>
                      <a:r>
                        <a:rPr b="1" lang="en"/>
                        <a:t>6</a:t>
                      </a:r>
                      <a:endParaRPr b="1"/>
                    </a:p>
                  </a:txBody>
                  <a:tcPr marT="91425" marB="91425" marR="91425" marL="91425"/>
                </a:tc>
              </a:tr>
            </a:tbl>
          </a:graphicData>
        </a:graphic>
      </p:graphicFrame>
      <p:graphicFrame>
        <p:nvGraphicFramePr>
          <p:cNvPr id="1045" name="Google Shape;1045;p136"/>
          <p:cNvGraphicFramePr/>
          <p:nvPr/>
        </p:nvGraphicFramePr>
        <p:xfrm>
          <a:off x="7575450" y="2348350"/>
          <a:ext cx="3000000" cy="3000000"/>
        </p:xfrm>
        <a:graphic>
          <a:graphicData uri="http://schemas.openxmlformats.org/drawingml/2006/table">
            <a:tbl>
              <a:tblPr>
                <a:noFill/>
                <a:tableStyleId>{EB8F8B26-B965-49DA-8FF1-B37E1C7E676C}</a:tableStyleId>
              </a:tblPr>
              <a:tblGrid>
                <a:gridCol w="658100"/>
              </a:tblGrid>
              <a:tr h="381000">
                <a:tc>
                  <a:txBody>
                    <a:bodyPr/>
                    <a:lstStyle/>
                    <a:p>
                      <a:pPr indent="0" lvl="0" marL="0" rtl="0" algn="ctr">
                        <a:spcBef>
                          <a:spcPts val="0"/>
                        </a:spcBef>
                        <a:spcAft>
                          <a:spcPts val="0"/>
                        </a:spcAft>
                        <a:buNone/>
                      </a:pPr>
                      <a:r>
                        <a:rPr b="1" lang="en"/>
                        <a:t>2</a:t>
                      </a:r>
                      <a:endParaRPr b="1"/>
                    </a:p>
                  </a:txBody>
                  <a:tcPr marT="91425" marB="91425" marR="91425" marL="91425"/>
                </a:tc>
              </a:tr>
            </a:tbl>
          </a:graphicData>
        </a:graphic>
      </p:graphicFrame>
      <p:sp>
        <p:nvSpPr>
          <p:cNvPr id="1046" name="Google Shape;1046;p13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Merge 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characteristics of interest</a:t>
            </a:r>
            <a:endParaRPr/>
          </a:p>
        </p:txBody>
      </p:sp>
      <p:sp>
        <p:nvSpPr>
          <p:cNvPr id="126" name="Google Shape;126;p20"/>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Time (CPU)</a:t>
            </a:r>
            <a:endParaRPr/>
          </a:p>
          <a:p>
            <a:pPr indent="-381000" lvl="1" marL="914400" rtl="0" algn="l">
              <a:spcBef>
                <a:spcPts val="0"/>
              </a:spcBef>
              <a:spcAft>
                <a:spcPts val="0"/>
              </a:spcAft>
              <a:buSzPts val="2400"/>
              <a:buChar char="◆"/>
            </a:pPr>
            <a:r>
              <a:rPr lang="en"/>
              <a:t>How long an implementation of a particular algorithm will run on a particular computer</a:t>
            </a:r>
            <a:endParaRPr/>
          </a:p>
          <a:p>
            <a:pPr indent="0" lvl="0" marL="457200" rtl="0" algn="l">
              <a:spcBef>
                <a:spcPts val="600"/>
              </a:spcBef>
              <a:spcAft>
                <a:spcPts val="0"/>
              </a:spcAft>
              <a:buNone/>
            </a:pPr>
            <a:r>
              <a:t/>
            </a:r>
            <a:endParaRPr/>
          </a:p>
          <a:p>
            <a:pPr indent="-419100" lvl="0" marL="457200" rtl="0" algn="l">
              <a:spcBef>
                <a:spcPts val="600"/>
              </a:spcBef>
              <a:spcAft>
                <a:spcPts val="0"/>
              </a:spcAft>
              <a:buSzPts val="3000"/>
              <a:buChar char="➔"/>
            </a:pPr>
            <a:r>
              <a:rPr lang="en"/>
              <a:t>Space (Disk/Memory)</a:t>
            </a:r>
            <a:endParaRPr/>
          </a:p>
          <a:p>
            <a:pPr indent="-381000" lvl="1" marL="914400" rtl="0" algn="l">
              <a:spcBef>
                <a:spcPts val="0"/>
              </a:spcBef>
              <a:spcAft>
                <a:spcPts val="0"/>
              </a:spcAft>
              <a:buSzPts val="2400"/>
              <a:buChar char="◆"/>
            </a:pPr>
            <a:r>
              <a:rPr lang="en"/>
              <a:t>How much space it will require</a:t>
            </a:r>
            <a:endParaRPr/>
          </a:p>
          <a:p>
            <a:pPr indent="0" lvl="0" marL="0" rtl="0" algn="l">
              <a:spcBef>
                <a:spcPts val="600"/>
              </a:spcBef>
              <a:spcAft>
                <a:spcPts val="0"/>
              </a:spcAft>
              <a:buNone/>
            </a:pPr>
            <a:r>
              <a:t/>
            </a:r>
            <a:endParaRPr/>
          </a:p>
          <a:p>
            <a:pPr indent="0" lvl="0" marL="0" rtl="0" algn="ctr">
              <a:spcBef>
                <a:spcPts val="0"/>
              </a:spcBef>
              <a:spcAft>
                <a:spcPts val="0"/>
              </a:spcAft>
              <a:buNone/>
            </a:pPr>
            <a:r>
              <a:rPr b="1" lang="en" sz="1800">
                <a:solidFill>
                  <a:srgbClr val="FFFFFF"/>
                </a:solidFill>
              </a:rPr>
              <a:t>It is not the best option</a:t>
            </a:r>
            <a:endParaRPr b="1" sz="1800">
              <a:solidFill>
                <a:srgbClr val="FFFFFF"/>
              </a:solidFill>
            </a:endParaRPr>
          </a:p>
          <a:p>
            <a:pPr indent="0" lvl="0" marL="0" rtl="0" algn="ctr">
              <a:spcBef>
                <a:spcPts val="0"/>
              </a:spcBef>
              <a:spcAft>
                <a:spcPts val="0"/>
              </a:spcAft>
              <a:buNone/>
            </a:pPr>
            <a:r>
              <a:rPr b="1" lang="en" sz="1800">
                <a:solidFill>
                  <a:srgbClr val="FFFFFF"/>
                </a:solidFill>
              </a:rPr>
              <a:t>It is not the best option</a:t>
            </a:r>
            <a:endParaRPr b="1" sz="1800">
              <a:solidFill>
                <a:srgbClr val="FFFFFF"/>
              </a:solidFill>
            </a:endParaRPr>
          </a:p>
          <a:p>
            <a:pPr indent="0" lvl="0" marL="0" rtl="0" algn="l">
              <a:spcBef>
                <a:spcPts val="600"/>
              </a:spcBef>
              <a:spcAft>
                <a:spcPts val="0"/>
              </a:spcAft>
              <a:buNone/>
            </a:pPr>
            <a:r>
              <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None/>
            </a:pPr>
            <a:r>
              <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graphicFrame>
        <p:nvGraphicFramePr>
          <p:cNvPr id="1051" name="Google Shape;1051;p137"/>
          <p:cNvGraphicFramePr/>
          <p:nvPr/>
        </p:nvGraphicFramePr>
        <p:xfrm>
          <a:off x="1327050" y="2348350"/>
          <a:ext cx="3000000" cy="3000000"/>
        </p:xfrm>
        <a:graphic>
          <a:graphicData uri="http://schemas.openxmlformats.org/drawingml/2006/table">
            <a:tbl>
              <a:tblPr>
                <a:noFill/>
                <a:tableStyleId>{EB8F8B26-B965-49DA-8FF1-B37E1C7E676C}</a:tableStyleId>
              </a:tblPr>
              <a:tblGrid>
                <a:gridCol w="658100"/>
              </a:tblGrid>
              <a:tr h="381000">
                <a:tc>
                  <a:txBody>
                    <a:bodyPr/>
                    <a:lstStyle/>
                    <a:p>
                      <a:pPr indent="0" lvl="0" marL="0" rtl="0" algn="ctr">
                        <a:spcBef>
                          <a:spcPts val="0"/>
                        </a:spcBef>
                        <a:spcAft>
                          <a:spcPts val="0"/>
                        </a:spcAft>
                        <a:buNone/>
                      </a:pPr>
                      <a:r>
                        <a:rPr b="1" lang="en"/>
                        <a:t>14</a:t>
                      </a:r>
                      <a:endParaRPr b="1"/>
                    </a:p>
                  </a:txBody>
                  <a:tcPr marT="91425" marB="91425" marR="91425" marL="91425"/>
                </a:tc>
              </a:tr>
            </a:tbl>
          </a:graphicData>
        </a:graphic>
      </p:graphicFrame>
      <p:graphicFrame>
        <p:nvGraphicFramePr>
          <p:cNvPr id="1052" name="Google Shape;1052;p137"/>
          <p:cNvGraphicFramePr/>
          <p:nvPr/>
        </p:nvGraphicFramePr>
        <p:xfrm>
          <a:off x="2089050" y="2348350"/>
          <a:ext cx="3000000" cy="3000000"/>
        </p:xfrm>
        <a:graphic>
          <a:graphicData uri="http://schemas.openxmlformats.org/drawingml/2006/table">
            <a:tbl>
              <a:tblPr>
                <a:noFill/>
                <a:tableStyleId>{EB8F8B26-B965-49DA-8FF1-B37E1C7E676C}</a:tableStyleId>
              </a:tblPr>
              <a:tblGrid>
                <a:gridCol w="658100"/>
              </a:tblGrid>
              <a:tr h="381000">
                <a:tc>
                  <a:txBody>
                    <a:bodyPr/>
                    <a:lstStyle/>
                    <a:p>
                      <a:pPr indent="0" lvl="0" marL="0" rtl="0" algn="ctr">
                        <a:spcBef>
                          <a:spcPts val="0"/>
                        </a:spcBef>
                        <a:spcAft>
                          <a:spcPts val="0"/>
                        </a:spcAft>
                        <a:buNone/>
                      </a:pPr>
                      <a:r>
                        <a:rPr b="1" lang="en"/>
                        <a:t>7</a:t>
                      </a:r>
                      <a:endParaRPr b="1"/>
                    </a:p>
                  </a:txBody>
                  <a:tcPr marT="91425" marB="91425" marR="91425" marL="91425"/>
                </a:tc>
              </a:tr>
            </a:tbl>
          </a:graphicData>
        </a:graphic>
      </p:graphicFrame>
      <p:graphicFrame>
        <p:nvGraphicFramePr>
          <p:cNvPr id="1053" name="Google Shape;1053;p137"/>
          <p:cNvGraphicFramePr/>
          <p:nvPr/>
        </p:nvGraphicFramePr>
        <p:xfrm>
          <a:off x="2927250" y="2348350"/>
          <a:ext cx="3000000" cy="3000000"/>
        </p:xfrm>
        <a:graphic>
          <a:graphicData uri="http://schemas.openxmlformats.org/drawingml/2006/table">
            <a:tbl>
              <a:tblPr>
                <a:noFill/>
                <a:tableStyleId>{EB8F8B26-B965-49DA-8FF1-B37E1C7E676C}</a:tableStyleId>
              </a:tblPr>
              <a:tblGrid>
                <a:gridCol w="658100"/>
              </a:tblGrid>
              <a:tr h="381000">
                <a:tc>
                  <a:txBody>
                    <a:bodyPr/>
                    <a:lstStyle/>
                    <a:p>
                      <a:pPr indent="0" lvl="0" marL="0" rtl="0" algn="ctr">
                        <a:spcBef>
                          <a:spcPts val="0"/>
                        </a:spcBef>
                        <a:spcAft>
                          <a:spcPts val="0"/>
                        </a:spcAft>
                        <a:buNone/>
                      </a:pPr>
                      <a:r>
                        <a:rPr b="1" lang="en"/>
                        <a:t>3</a:t>
                      </a:r>
                      <a:endParaRPr b="1"/>
                    </a:p>
                  </a:txBody>
                  <a:tcPr marT="91425" marB="91425" marR="91425" marL="91425"/>
                </a:tc>
              </a:tr>
            </a:tbl>
          </a:graphicData>
        </a:graphic>
      </p:graphicFrame>
      <p:graphicFrame>
        <p:nvGraphicFramePr>
          <p:cNvPr id="1054" name="Google Shape;1054;p137"/>
          <p:cNvGraphicFramePr/>
          <p:nvPr/>
        </p:nvGraphicFramePr>
        <p:xfrm>
          <a:off x="3689250" y="2348350"/>
          <a:ext cx="3000000" cy="3000000"/>
        </p:xfrm>
        <a:graphic>
          <a:graphicData uri="http://schemas.openxmlformats.org/drawingml/2006/table">
            <a:tbl>
              <a:tblPr>
                <a:noFill/>
                <a:tableStyleId>{EB8F8B26-B965-49DA-8FF1-B37E1C7E676C}</a:tableStyleId>
              </a:tblPr>
              <a:tblGrid>
                <a:gridCol w="658100"/>
              </a:tblGrid>
              <a:tr h="381000">
                <a:tc>
                  <a:txBody>
                    <a:bodyPr/>
                    <a:lstStyle/>
                    <a:p>
                      <a:pPr indent="0" lvl="0" marL="0" rtl="0" algn="ctr">
                        <a:spcBef>
                          <a:spcPts val="0"/>
                        </a:spcBef>
                        <a:spcAft>
                          <a:spcPts val="0"/>
                        </a:spcAft>
                        <a:buNone/>
                      </a:pPr>
                      <a:r>
                        <a:rPr b="1" lang="en"/>
                        <a:t>12</a:t>
                      </a:r>
                      <a:endParaRPr b="1"/>
                    </a:p>
                  </a:txBody>
                  <a:tcPr marT="91425" marB="91425" marR="91425" marL="91425"/>
                </a:tc>
              </a:tr>
            </a:tbl>
          </a:graphicData>
        </a:graphic>
      </p:graphicFrame>
      <p:graphicFrame>
        <p:nvGraphicFramePr>
          <p:cNvPr id="1055" name="Google Shape;1055;p137"/>
          <p:cNvGraphicFramePr/>
          <p:nvPr/>
        </p:nvGraphicFramePr>
        <p:xfrm>
          <a:off x="5213250" y="2348350"/>
          <a:ext cx="3000000" cy="3000000"/>
        </p:xfrm>
        <a:graphic>
          <a:graphicData uri="http://schemas.openxmlformats.org/drawingml/2006/table">
            <a:tbl>
              <a:tblPr>
                <a:noFill/>
                <a:tableStyleId>{EB8F8B26-B965-49DA-8FF1-B37E1C7E676C}</a:tableStyleId>
              </a:tblPr>
              <a:tblGrid>
                <a:gridCol w="658100"/>
              </a:tblGrid>
              <a:tr h="381000">
                <a:tc>
                  <a:txBody>
                    <a:bodyPr/>
                    <a:lstStyle/>
                    <a:p>
                      <a:pPr indent="0" lvl="0" marL="0" rtl="0" algn="ctr">
                        <a:spcBef>
                          <a:spcPts val="0"/>
                        </a:spcBef>
                        <a:spcAft>
                          <a:spcPts val="0"/>
                        </a:spcAft>
                        <a:buNone/>
                      </a:pPr>
                      <a:r>
                        <a:rPr b="1" lang="en"/>
                        <a:t>9</a:t>
                      </a:r>
                      <a:endParaRPr b="1"/>
                    </a:p>
                  </a:txBody>
                  <a:tcPr marT="91425" marB="91425" marR="91425" marL="91425"/>
                </a:tc>
              </a:tr>
            </a:tbl>
          </a:graphicData>
        </a:graphic>
      </p:graphicFrame>
      <p:graphicFrame>
        <p:nvGraphicFramePr>
          <p:cNvPr id="1056" name="Google Shape;1056;p137"/>
          <p:cNvGraphicFramePr/>
          <p:nvPr/>
        </p:nvGraphicFramePr>
        <p:xfrm>
          <a:off x="5975250" y="2348350"/>
          <a:ext cx="3000000" cy="3000000"/>
        </p:xfrm>
        <a:graphic>
          <a:graphicData uri="http://schemas.openxmlformats.org/drawingml/2006/table">
            <a:tbl>
              <a:tblPr>
                <a:noFill/>
                <a:tableStyleId>{EB8F8B26-B965-49DA-8FF1-B37E1C7E676C}</a:tableStyleId>
              </a:tblPr>
              <a:tblGrid>
                <a:gridCol w="658100"/>
              </a:tblGrid>
              <a:tr h="381000">
                <a:tc>
                  <a:txBody>
                    <a:bodyPr/>
                    <a:lstStyle/>
                    <a:p>
                      <a:pPr indent="0" lvl="0" marL="0" rtl="0" algn="ctr">
                        <a:spcBef>
                          <a:spcPts val="0"/>
                        </a:spcBef>
                        <a:spcAft>
                          <a:spcPts val="0"/>
                        </a:spcAft>
                        <a:buNone/>
                      </a:pPr>
                      <a:r>
                        <a:rPr b="1" lang="en"/>
                        <a:t>11</a:t>
                      </a:r>
                      <a:endParaRPr b="1"/>
                    </a:p>
                  </a:txBody>
                  <a:tcPr marT="91425" marB="91425" marR="91425" marL="91425"/>
                </a:tc>
              </a:tr>
            </a:tbl>
          </a:graphicData>
        </a:graphic>
      </p:graphicFrame>
      <p:graphicFrame>
        <p:nvGraphicFramePr>
          <p:cNvPr id="1057" name="Google Shape;1057;p137"/>
          <p:cNvGraphicFramePr/>
          <p:nvPr/>
        </p:nvGraphicFramePr>
        <p:xfrm>
          <a:off x="6813450" y="2348350"/>
          <a:ext cx="3000000" cy="3000000"/>
        </p:xfrm>
        <a:graphic>
          <a:graphicData uri="http://schemas.openxmlformats.org/drawingml/2006/table">
            <a:tbl>
              <a:tblPr>
                <a:noFill/>
                <a:tableStyleId>{EB8F8B26-B965-49DA-8FF1-B37E1C7E676C}</a:tableStyleId>
              </a:tblPr>
              <a:tblGrid>
                <a:gridCol w="658100"/>
              </a:tblGrid>
              <a:tr h="381000">
                <a:tc>
                  <a:txBody>
                    <a:bodyPr/>
                    <a:lstStyle/>
                    <a:p>
                      <a:pPr indent="0" lvl="0" marL="0" rtl="0" algn="ctr">
                        <a:spcBef>
                          <a:spcPts val="0"/>
                        </a:spcBef>
                        <a:spcAft>
                          <a:spcPts val="0"/>
                        </a:spcAft>
                        <a:buNone/>
                      </a:pPr>
                      <a:r>
                        <a:rPr b="1" lang="en"/>
                        <a:t>6</a:t>
                      </a:r>
                      <a:endParaRPr b="1"/>
                    </a:p>
                  </a:txBody>
                  <a:tcPr marT="91425" marB="91425" marR="91425" marL="91425"/>
                </a:tc>
              </a:tr>
            </a:tbl>
          </a:graphicData>
        </a:graphic>
      </p:graphicFrame>
      <p:graphicFrame>
        <p:nvGraphicFramePr>
          <p:cNvPr id="1058" name="Google Shape;1058;p137"/>
          <p:cNvGraphicFramePr/>
          <p:nvPr/>
        </p:nvGraphicFramePr>
        <p:xfrm>
          <a:off x="7575450" y="2348350"/>
          <a:ext cx="3000000" cy="3000000"/>
        </p:xfrm>
        <a:graphic>
          <a:graphicData uri="http://schemas.openxmlformats.org/drawingml/2006/table">
            <a:tbl>
              <a:tblPr>
                <a:noFill/>
                <a:tableStyleId>{EB8F8B26-B965-49DA-8FF1-B37E1C7E676C}</a:tableStyleId>
              </a:tblPr>
              <a:tblGrid>
                <a:gridCol w="658100"/>
              </a:tblGrid>
              <a:tr h="381000">
                <a:tc>
                  <a:txBody>
                    <a:bodyPr/>
                    <a:lstStyle/>
                    <a:p>
                      <a:pPr indent="0" lvl="0" marL="0" rtl="0" algn="ctr">
                        <a:spcBef>
                          <a:spcPts val="0"/>
                        </a:spcBef>
                        <a:spcAft>
                          <a:spcPts val="0"/>
                        </a:spcAft>
                        <a:buNone/>
                      </a:pPr>
                      <a:r>
                        <a:rPr b="1" lang="en"/>
                        <a:t>2</a:t>
                      </a:r>
                      <a:endParaRPr b="1"/>
                    </a:p>
                  </a:txBody>
                  <a:tcPr marT="91425" marB="91425" marR="91425" marL="91425"/>
                </a:tc>
              </a:tr>
            </a:tbl>
          </a:graphicData>
        </a:graphic>
      </p:graphicFrame>
      <p:sp>
        <p:nvSpPr>
          <p:cNvPr id="1059" name="Google Shape;1059;p137"/>
          <p:cNvSpPr/>
          <p:nvPr/>
        </p:nvSpPr>
        <p:spPr>
          <a:xfrm rot="3819950">
            <a:off x="1612400" y="2908002"/>
            <a:ext cx="432817" cy="366672"/>
          </a:xfrm>
          <a:prstGeom prst="rightArrow">
            <a:avLst>
              <a:gd fmla="val 50000" name="adj1"/>
              <a:gd fmla="val 50000"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37"/>
          <p:cNvSpPr/>
          <p:nvPr/>
        </p:nvSpPr>
        <p:spPr>
          <a:xfrm rot="6547514">
            <a:off x="2116698" y="2897201"/>
            <a:ext cx="433105" cy="366691"/>
          </a:xfrm>
          <a:prstGeom prst="rightArrow">
            <a:avLst>
              <a:gd fmla="val 50000" name="adj1"/>
              <a:gd fmla="val 50000"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37"/>
          <p:cNvSpPr/>
          <p:nvPr/>
        </p:nvSpPr>
        <p:spPr>
          <a:xfrm rot="3819950">
            <a:off x="3190175" y="2908002"/>
            <a:ext cx="432817" cy="366672"/>
          </a:xfrm>
          <a:prstGeom prst="rightArrow">
            <a:avLst>
              <a:gd fmla="val 50000" name="adj1"/>
              <a:gd fmla="val 50000"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37"/>
          <p:cNvSpPr/>
          <p:nvPr/>
        </p:nvSpPr>
        <p:spPr>
          <a:xfrm rot="6547514">
            <a:off x="3694472" y="2897201"/>
            <a:ext cx="433105" cy="366691"/>
          </a:xfrm>
          <a:prstGeom prst="rightArrow">
            <a:avLst>
              <a:gd fmla="val 50000" name="adj1"/>
              <a:gd fmla="val 50000"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37"/>
          <p:cNvSpPr/>
          <p:nvPr/>
        </p:nvSpPr>
        <p:spPr>
          <a:xfrm rot="3819950">
            <a:off x="5543425" y="2908002"/>
            <a:ext cx="432817" cy="366672"/>
          </a:xfrm>
          <a:prstGeom prst="rightArrow">
            <a:avLst>
              <a:gd fmla="val 50000" name="adj1"/>
              <a:gd fmla="val 50000"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37"/>
          <p:cNvSpPr/>
          <p:nvPr/>
        </p:nvSpPr>
        <p:spPr>
          <a:xfrm rot="6547514">
            <a:off x="6047722" y="2897201"/>
            <a:ext cx="433105" cy="366691"/>
          </a:xfrm>
          <a:prstGeom prst="rightArrow">
            <a:avLst>
              <a:gd fmla="val 50000" name="adj1"/>
              <a:gd fmla="val 50000"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37"/>
          <p:cNvSpPr/>
          <p:nvPr/>
        </p:nvSpPr>
        <p:spPr>
          <a:xfrm rot="3819950">
            <a:off x="7121200" y="2908002"/>
            <a:ext cx="432817" cy="366672"/>
          </a:xfrm>
          <a:prstGeom prst="rightArrow">
            <a:avLst>
              <a:gd fmla="val 50000" name="adj1"/>
              <a:gd fmla="val 50000"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37"/>
          <p:cNvSpPr/>
          <p:nvPr/>
        </p:nvSpPr>
        <p:spPr>
          <a:xfrm rot="6547514">
            <a:off x="7625497" y="2897201"/>
            <a:ext cx="433105" cy="366691"/>
          </a:xfrm>
          <a:prstGeom prst="rightArrow">
            <a:avLst>
              <a:gd fmla="val 50000" name="adj1"/>
              <a:gd fmla="val 50000"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067" name="Google Shape;1067;p137"/>
          <p:cNvGraphicFramePr/>
          <p:nvPr/>
        </p:nvGraphicFramePr>
        <p:xfrm>
          <a:off x="1327050" y="3441950"/>
          <a:ext cx="3000000" cy="3000000"/>
        </p:xfrm>
        <a:graphic>
          <a:graphicData uri="http://schemas.openxmlformats.org/drawingml/2006/table">
            <a:tbl>
              <a:tblPr>
                <a:noFill/>
                <a:tableStyleId>{EB8F8B26-B965-49DA-8FF1-B37E1C7E676C}</a:tableStyleId>
              </a:tblPr>
              <a:tblGrid>
                <a:gridCol w="705025"/>
                <a:gridCol w="705025"/>
              </a:tblGrid>
              <a:tr h="396200">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14</a:t>
                      </a:r>
                      <a:endParaRPr b="1"/>
                    </a:p>
                  </a:txBody>
                  <a:tcPr marT="91425" marB="91425" marR="91425" marL="91425"/>
                </a:tc>
              </a:tr>
            </a:tbl>
          </a:graphicData>
        </a:graphic>
      </p:graphicFrame>
      <p:graphicFrame>
        <p:nvGraphicFramePr>
          <p:cNvPr id="1068" name="Google Shape;1068;p137"/>
          <p:cNvGraphicFramePr/>
          <p:nvPr/>
        </p:nvGraphicFramePr>
        <p:xfrm>
          <a:off x="2927250" y="3441950"/>
          <a:ext cx="3000000" cy="3000000"/>
        </p:xfrm>
        <a:graphic>
          <a:graphicData uri="http://schemas.openxmlformats.org/drawingml/2006/table">
            <a:tbl>
              <a:tblPr>
                <a:noFill/>
                <a:tableStyleId>{EB8F8B26-B965-49DA-8FF1-B37E1C7E676C}</a:tableStyleId>
              </a:tblPr>
              <a:tblGrid>
                <a:gridCol w="705025"/>
                <a:gridCol w="705025"/>
              </a:tblGrid>
              <a:tr h="396200">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12</a:t>
                      </a:r>
                      <a:endParaRPr b="1"/>
                    </a:p>
                  </a:txBody>
                  <a:tcPr marT="91425" marB="91425" marR="91425" marL="91425"/>
                </a:tc>
              </a:tr>
            </a:tbl>
          </a:graphicData>
        </a:graphic>
      </p:graphicFrame>
      <p:graphicFrame>
        <p:nvGraphicFramePr>
          <p:cNvPr id="1069" name="Google Shape;1069;p137"/>
          <p:cNvGraphicFramePr/>
          <p:nvPr/>
        </p:nvGraphicFramePr>
        <p:xfrm>
          <a:off x="5289450" y="3441950"/>
          <a:ext cx="3000000" cy="3000000"/>
        </p:xfrm>
        <a:graphic>
          <a:graphicData uri="http://schemas.openxmlformats.org/drawingml/2006/table">
            <a:tbl>
              <a:tblPr>
                <a:noFill/>
                <a:tableStyleId>{EB8F8B26-B965-49DA-8FF1-B37E1C7E676C}</a:tableStyleId>
              </a:tblPr>
              <a:tblGrid>
                <a:gridCol w="705025"/>
                <a:gridCol w="705025"/>
              </a:tblGrid>
              <a:tr h="396200">
                <a:tc>
                  <a:txBody>
                    <a:bodyPr/>
                    <a:lstStyle/>
                    <a:p>
                      <a:pPr indent="0" lvl="0" marL="0" rtl="0" algn="ctr">
                        <a:spcBef>
                          <a:spcPts val="0"/>
                        </a:spcBef>
                        <a:spcAft>
                          <a:spcPts val="0"/>
                        </a:spcAft>
                        <a:buNone/>
                      </a:pPr>
                      <a:r>
                        <a:rPr b="1" lang="en"/>
                        <a:t>9</a:t>
                      </a:r>
                      <a:endParaRPr b="1"/>
                    </a:p>
                  </a:txBody>
                  <a:tcPr marT="91425" marB="91425" marR="91425" marL="91425"/>
                </a:tc>
                <a:tc>
                  <a:txBody>
                    <a:bodyPr/>
                    <a:lstStyle/>
                    <a:p>
                      <a:pPr indent="0" lvl="0" marL="0" rtl="0" algn="ctr">
                        <a:spcBef>
                          <a:spcPts val="0"/>
                        </a:spcBef>
                        <a:spcAft>
                          <a:spcPts val="0"/>
                        </a:spcAft>
                        <a:buNone/>
                      </a:pPr>
                      <a:r>
                        <a:rPr b="1" lang="en"/>
                        <a:t>11</a:t>
                      </a:r>
                      <a:endParaRPr b="1"/>
                    </a:p>
                  </a:txBody>
                  <a:tcPr marT="91425" marB="91425" marR="91425" marL="91425"/>
                </a:tc>
              </a:tr>
            </a:tbl>
          </a:graphicData>
        </a:graphic>
      </p:graphicFrame>
      <p:graphicFrame>
        <p:nvGraphicFramePr>
          <p:cNvPr id="1070" name="Google Shape;1070;p137"/>
          <p:cNvGraphicFramePr/>
          <p:nvPr/>
        </p:nvGraphicFramePr>
        <p:xfrm>
          <a:off x="6889650" y="3441950"/>
          <a:ext cx="3000000" cy="3000000"/>
        </p:xfrm>
        <a:graphic>
          <a:graphicData uri="http://schemas.openxmlformats.org/drawingml/2006/table">
            <a:tbl>
              <a:tblPr>
                <a:noFill/>
                <a:tableStyleId>{EB8F8B26-B965-49DA-8FF1-B37E1C7E676C}</a:tableStyleId>
              </a:tblPr>
              <a:tblGrid>
                <a:gridCol w="705025"/>
                <a:gridCol w="705025"/>
              </a:tblGrid>
              <a:tr h="396200">
                <a:tc>
                  <a:txBody>
                    <a:bodyPr/>
                    <a:lstStyle/>
                    <a:p>
                      <a:pPr indent="0" lvl="0" marL="0" rtl="0" algn="ctr">
                        <a:spcBef>
                          <a:spcPts val="0"/>
                        </a:spcBef>
                        <a:spcAft>
                          <a:spcPts val="0"/>
                        </a:spcAft>
                        <a:buNone/>
                      </a:pPr>
                      <a:r>
                        <a:rPr b="1" lang="en"/>
                        <a:t>2</a:t>
                      </a:r>
                      <a:endParaRPr b="1"/>
                    </a:p>
                  </a:txBody>
                  <a:tcPr marT="91425" marB="91425" marR="91425" marL="91425"/>
                </a:tc>
                <a:tc>
                  <a:txBody>
                    <a:bodyPr/>
                    <a:lstStyle/>
                    <a:p>
                      <a:pPr indent="0" lvl="0" marL="0" rtl="0" algn="ctr">
                        <a:spcBef>
                          <a:spcPts val="0"/>
                        </a:spcBef>
                        <a:spcAft>
                          <a:spcPts val="0"/>
                        </a:spcAft>
                        <a:buNone/>
                      </a:pPr>
                      <a:r>
                        <a:rPr b="1" lang="en"/>
                        <a:t>6</a:t>
                      </a:r>
                      <a:endParaRPr b="1"/>
                    </a:p>
                  </a:txBody>
                  <a:tcPr marT="91425" marB="91425" marR="91425" marL="91425"/>
                </a:tc>
              </a:tr>
            </a:tbl>
          </a:graphicData>
        </a:graphic>
      </p:graphicFrame>
      <p:sp>
        <p:nvSpPr>
          <p:cNvPr id="1071" name="Google Shape;1071;p13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Merge 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graphicFrame>
        <p:nvGraphicFramePr>
          <p:cNvPr id="1076" name="Google Shape;1076;p138"/>
          <p:cNvGraphicFramePr/>
          <p:nvPr/>
        </p:nvGraphicFramePr>
        <p:xfrm>
          <a:off x="1327050" y="2348350"/>
          <a:ext cx="3000000" cy="3000000"/>
        </p:xfrm>
        <a:graphic>
          <a:graphicData uri="http://schemas.openxmlformats.org/drawingml/2006/table">
            <a:tbl>
              <a:tblPr>
                <a:noFill/>
                <a:tableStyleId>{EB8F8B26-B965-49DA-8FF1-B37E1C7E676C}</a:tableStyleId>
              </a:tblPr>
              <a:tblGrid>
                <a:gridCol w="658100"/>
              </a:tblGrid>
              <a:tr h="381000">
                <a:tc>
                  <a:txBody>
                    <a:bodyPr/>
                    <a:lstStyle/>
                    <a:p>
                      <a:pPr indent="0" lvl="0" marL="0" rtl="0" algn="ctr">
                        <a:spcBef>
                          <a:spcPts val="0"/>
                        </a:spcBef>
                        <a:spcAft>
                          <a:spcPts val="0"/>
                        </a:spcAft>
                        <a:buNone/>
                      </a:pPr>
                      <a:r>
                        <a:rPr b="1" lang="en"/>
                        <a:t>14</a:t>
                      </a:r>
                      <a:endParaRPr b="1"/>
                    </a:p>
                  </a:txBody>
                  <a:tcPr marT="91425" marB="91425" marR="91425" marL="91425"/>
                </a:tc>
              </a:tr>
            </a:tbl>
          </a:graphicData>
        </a:graphic>
      </p:graphicFrame>
      <p:graphicFrame>
        <p:nvGraphicFramePr>
          <p:cNvPr id="1077" name="Google Shape;1077;p138"/>
          <p:cNvGraphicFramePr/>
          <p:nvPr/>
        </p:nvGraphicFramePr>
        <p:xfrm>
          <a:off x="2089050" y="2348350"/>
          <a:ext cx="3000000" cy="3000000"/>
        </p:xfrm>
        <a:graphic>
          <a:graphicData uri="http://schemas.openxmlformats.org/drawingml/2006/table">
            <a:tbl>
              <a:tblPr>
                <a:noFill/>
                <a:tableStyleId>{EB8F8B26-B965-49DA-8FF1-B37E1C7E676C}</a:tableStyleId>
              </a:tblPr>
              <a:tblGrid>
                <a:gridCol w="658100"/>
              </a:tblGrid>
              <a:tr h="381000">
                <a:tc>
                  <a:txBody>
                    <a:bodyPr/>
                    <a:lstStyle/>
                    <a:p>
                      <a:pPr indent="0" lvl="0" marL="0" rtl="0" algn="ctr">
                        <a:spcBef>
                          <a:spcPts val="0"/>
                        </a:spcBef>
                        <a:spcAft>
                          <a:spcPts val="0"/>
                        </a:spcAft>
                        <a:buNone/>
                      </a:pPr>
                      <a:r>
                        <a:rPr b="1" lang="en"/>
                        <a:t>7</a:t>
                      </a:r>
                      <a:endParaRPr b="1"/>
                    </a:p>
                  </a:txBody>
                  <a:tcPr marT="91425" marB="91425" marR="91425" marL="91425"/>
                </a:tc>
              </a:tr>
            </a:tbl>
          </a:graphicData>
        </a:graphic>
      </p:graphicFrame>
      <p:graphicFrame>
        <p:nvGraphicFramePr>
          <p:cNvPr id="1078" name="Google Shape;1078;p138"/>
          <p:cNvGraphicFramePr/>
          <p:nvPr/>
        </p:nvGraphicFramePr>
        <p:xfrm>
          <a:off x="2927250" y="2348350"/>
          <a:ext cx="3000000" cy="3000000"/>
        </p:xfrm>
        <a:graphic>
          <a:graphicData uri="http://schemas.openxmlformats.org/drawingml/2006/table">
            <a:tbl>
              <a:tblPr>
                <a:noFill/>
                <a:tableStyleId>{EB8F8B26-B965-49DA-8FF1-B37E1C7E676C}</a:tableStyleId>
              </a:tblPr>
              <a:tblGrid>
                <a:gridCol w="658100"/>
              </a:tblGrid>
              <a:tr h="381000">
                <a:tc>
                  <a:txBody>
                    <a:bodyPr/>
                    <a:lstStyle/>
                    <a:p>
                      <a:pPr indent="0" lvl="0" marL="0" rtl="0" algn="ctr">
                        <a:spcBef>
                          <a:spcPts val="0"/>
                        </a:spcBef>
                        <a:spcAft>
                          <a:spcPts val="0"/>
                        </a:spcAft>
                        <a:buNone/>
                      </a:pPr>
                      <a:r>
                        <a:rPr b="1" lang="en"/>
                        <a:t>3</a:t>
                      </a:r>
                      <a:endParaRPr b="1"/>
                    </a:p>
                  </a:txBody>
                  <a:tcPr marT="91425" marB="91425" marR="91425" marL="91425"/>
                </a:tc>
              </a:tr>
            </a:tbl>
          </a:graphicData>
        </a:graphic>
      </p:graphicFrame>
      <p:graphicFrame>
        <p:nvGraphicFramePr>
          <p:cNvPr id="1079" name="Google Shape;1079;p138"/>
          <p:cNvGraphicFramePr/>
          <p:nvPr/>
        </p:nvGraphicFramePr>
        <p:xfrm>
          <a:off x="3689250" y="2348350"/>
          <a:ext cx="3000000" cy="3000000"/>
        </p:xfrm>
        <a:graphic>
          <a:graphicData uri="http://schemas.openxmlformats.org/drawingml/2006/table">
            <a:tbl>
              <a:tblPr>
                <a:noFill/>
                <a:tableStyleId>{EB8F8B26-B965-49DA-8FF1-B37E1C7E676C}</a:tableStyleId>
              </a:tblPr>
              <a:tblGrid>
                <a:gridCol w="658100"/>
              </a:tblGrid>
              <a:tr h="381000">
                <a:tc>
                  <a:txBody>
                    <a:bodyPr/>
                    <a:lstStyle/>
                    <a:p>
                      <a:pPr indent="0" lvl="0" marL="0" rtl="0" algn="ctr">
                        <a:spcBef>
                          <a:spcPts val="0"/>
                        </a:spcBef>
                        <a:spcAft>
                          <a:spcPts val="0"/>
                        </a:spcAft>
                        <a:buNone/>
                      </a:pPr>
                      <a:r>
                        <a:rPr b="1" lang="en"/>
                        <a:t>12</a:t>
                      </a:r>
                      <a:endParaRPr b="1"/>
                    </a:p>
                  </a:txBody>
                  <a:tcPr marT="91425" marB="91425" marR="91425" marL="91425"/>
                </a:tc>
              </a:tr>
            </a:tbl>
          </a:graphicData>
        </a:graphic>
      </p:graphicFrame>
      <p:graphicFrame>
        <p:nvGraphicFramePr>
          <p:cNvPr id="1080" name="Google Shape;1080;p138"/>
          <p:cNvGraphicFramePr/>
          <p:nvPr/>
        </p:nvGraphicFramePr>
        <p:xfrm>
          <a:off x="5213250" y="2348350"/>
          <a:ext cx="3000000" cy="3000000"/>
        </p:xfrm>
        <a:graphic>
          <a:graphicData uri="http://schemas.openxmlformats.org/drawingml/2006/table">
            <a:tbl>
              <a:tblPr>
                <a:noFill/>
                <a:tableStyleId>{EB8F8B26-B965-49DA-8FF1-B37E1C7E676C}</a:tableStyleId>
              </a:tblPr>
              <a:tblGrid>
                <a:gridCol w="658100"/>
              </a:tblGrid>
              <a:tr h="381000">
                <a:tc>
                  <a:txBody>
                    <a:bodyPr/>
                    <a:lstStyle/>
                    <a:p>
                      <a:pPr indent="0" lvl="0" marL="0" rtl="0" algn="ctr">
                        <a:spcBef>
                          <a:spcPts val="0"/>
                        </a:spcBef>
                        <a:spcAft>
                          <a:spcPts val="0"/>
                        </a:spcAft>
                        <a:buNone/>
                      </a:pPr>
                      <a:r>
                        <a:rPr b="1" lang="en"/>
                        <a:t>9</a:t>
                      </a:r>
                      <a:endParaRPr b="1"/>
                    </a:p>
                  </a:txBody>
                  <a:tcPr marT="91425" marB="91425" marR="91425" marL="91425"/>
                </a:tc>
              </a:tr>
            </a:tbl>
          </a:graphicData>
        </a:graphic>
      </p:graphicFrame>
      <p:graphicFrame>
        <p:nvGraphicFramePr>
          <p:cNvPr id="1081" name="Google Shape;1081;p138"/>
          <p:cNvGraphicFramePr/>
          <p:nvPr/>
        </p:nvGraphicFramePr>
        <p:xfrm>
          <a:off x="5975250" y="2348350"/>
          <a:ext cx="3000000" cy="3000000"/>
        </p:xfrm>
        <a:graphic>
          <a:graphicData uri="http://schemas.openxmlformats.org/drawingml/2006/table">
            <a:tbl>
              <a:tblPr>
                <a:noFill/>
                <a:tableStyleId>{EB8F8B26-B965-49DA-8FF1-B37E1C7E676C}</a:tableStyleId>
              </a:tblPr>
              <a:tblGrid>
                <a:gridCol w="658100"/>
              </a:tblGrid>
              <a:tr h="381000">
                <a:tc>
                  <a:txBody>
                    <a:bodyPr/>
                    <a:lstStyle/>
                    <a:p>
                      <a:pPr indent="0" lvl="0" marL="0" rtl="0" algn="ctr">
                        <a:spcBef>
                          <a:spcPts val="0"/>
                        </a:spcBef>
                        <a:spcAft>
                          <a:spcPts val="0"/>
                        </a:spcAft>
                        <a:buNone/>
                      </a:pPr>
                      <a:r>
                        <a:rPr b="1" lang="en"/>
                        <a:t>11</a:t>
                      </a:r>
                      <a:endParaRPr b="1"/>
                    </a:p>
                  </a:txBody>
                  <a:tcPr marT="91425" marB="91425" marR="91425" marL="91425"/>
                </a:tc>
              </a:tr>
            </a:tbl>
          </a:graphicData>
        </a:graphic>
      </p:graphicFrame>
      <p:graphicFrame>
        <p:nvGraphicFramePr>
          <p:cNvPr id="1082" name="Google Shape;1082;p138"/>
          <p:cNvGraphicFramePr/>
          <p:nvPr/>
        </p:nvGraphicFramePr>
        <p:xfrm>
          <a:off x="6813450" y="2348350"/>
          <a:ext cx="3000000" cy="3000000"/>
        </p:xfrm>
        <a:graphic>
          <a:graphicData uri="http://schemas.openxmlformats.org/drawingml/2006/table">
            <a:tbl>
              <a:tblPr>
                <a:noFill/>
                <a:tableStyleId>{EB8F8B26-B965-49DA-8FF1-B37E1C7E676C}</a:tableStyleId>
              </a:tblPr>
              <a:tblGrid>
                <a:gridCol w="658100"/>
              </a:tblGrid>
              <a:tr h="381000">
                <a:tc>
                  <a:txBody>
                    <a:bodyPr/>
                    <a:lstStyle/>
                    <a:p>
                      <a:pPr indent="0" lvl="0" marL="0" rtl="0" algn="ctr">
                        <a:spcBef>
                          <a:spcPts val="0"/>
                        </a:spcBef>
                        <a:spcAft>
                          <a:spcPts val="0"/>
                        </a:spcAft>
                        <a:buNone/>
                      </a:pPr>
                      <a:r>
                        <a:rPr b="1" lang="en"/>
                        <a:t>6</a:t>
                      </a:r>
                      <a:endParaRPr b="1"/>
                    </a:p>
                  </a:txBody>
                  <a:tcPr marT="91425" marB="91425" marR="91425" marL="91425"/>
                </a:tc>
              </a:tr>
            </a:tbl>
          </a:graphicData>
        </a:graphic>
      </p:graphicFrame>
      <p:graphicFrame>
        <p:nvGraphicFramePr>
          <p:cNvPr id="1083" name="Google Shape;1083;p138"/>
          <p:cNvGraphicFramePr/>
          <p:nvPr/>
        </p:nvGraphicFramePr>
        <p:xfrm>
          <a:off x="7575450" y="2348350"/>
          <a:ext cx="3000000" cy="3000000"/>
        </p:xfrm>
        <a:graphic>
          <a:graphicData uri="http://schemas.openxmlformats.org/drawingml/2006/table">
            <a:tbl>
              <a:tblPr>
                <a:noFill/>
                <a:tableStyleId>{EB8F8B26-B965-49DA-8FF1-B37E1C7E676C}</a:tableStyleId>
              </a:tblPr>
              <a:tblGrid>
                <a:gridCol w="658100"/>
              </a:tblGrid>
              <a:tr h="381000">
                <a:tc>
                  <a:txBody>
                    <a:bodyPr/>
                    <a:lstStyle/>
                    <a:p>
                      <a:pPr indent="0" lvl="0" marL="0" rtl="0" algn="ctr">
                        <a:spcBef>
                          <a:spcPts val="0"/>
                        </a:spcBef>
                        <a:spcAft>
                          <a:spcPts val="0"/>
                        </a:spcAft>
                        <a:buNone/>
                      </a:pPr>
                      <a:r>
                        <a:rPr b="1" lang="en"/>
                        <a:t>2</a:t>
                      </a:r>
                      <a:endParaRPr b="1"/>
                    </a:p>
                  </a:txBody>
                  <a:tcPr marT="91425" marB="91425" marR="91425" marL="91425"/>
                </a:tc>
              </a:tr>
            </a:tbl>
          </a:graphicData>
        </a:graphic>
      </p:graphicFrame>
      <p:sp>
        <p:nvSpPr>
          <p:cNvPr id="1084" name="Google Shape;1084;p138"/>
          <p:cNvSpPr/>
          <p:nvPr/>
        </p:nvSpPr>
        <p:spPr>
          <a:xfrm rot="3819950">
            <a:off x="1612400" y="2908002"/>
            <a:ext cx="432817" cy="366672"/>
          </a:xfrm>
          <a:prstGeom prst="rightArrow">
            <a:avLst>
              <a:gd fmla="val 50000" name="adj1"/>
              <a:gd fmla="val 50000"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38"/>
          <p:cNvSpPr/>
          <p:nvPr/>
        </p:nvSpPr>
        <p:spPr>
          <a:xfrm rot="6547514">
            <a:off x="2116698" y="2897201"/>
            <a:ext cx="433105" cy="366691"/>
          </a:xfrm>
          <a:prstGeom prst="rightArrow">
            <a:avLst>
              <a:gd fmla="val 50000" name="adj1"/>
              <a:gd fmla="val 50000"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38"/>
          <p:cNvSpPr/>
          <p:nvPr/>
        </p:nvSpPr>
        <p:spPr>
          <a:xfrm rot="3819950">
            <a:off x="3190175" y="2908002"/>
            <a:ext cx="432817" cy="366672"/>
          </a:xfrm>
          <a:prstGeom prst="rightArrow">
            <a:avLst>
              <a:gd fmla="val 50000" name="adj1"/>
              <a:gd fmla="val 50000"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38"/>
          <p:cNvSpPr/>
          <p:nvPr/>
        </p:nvSpPr>
        <p:spPr>
          <a:xfrm rot="6547514">
            <a:off x="3694472" y="2897201"/>
            <a:ext cx="433105" cy="366691"/>
          </a:xfrm>
          <a:prstGeom prst="rightArrow">
            <a:avLst>
              <a:gd fmla="val 50000" name="adj1"/>
              <a:gd fmla="val 50000"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38"/>
          <p:cNvSpPr/>
          <p:nvPr/>
        </p:nvSpPr>
        <p:spPr>
          <a:xfrm rot="3819950">
            <a:off x="5543425" y="2908002"/>
            <a:ext cx="432817" cy="366672"/>
          </a:xfrm>
          <a:prstGeom prst="rightArrow">
            <a:avLst>
              <a:gd fmla="val 50000" name="adj1"/>
              <a:gd fmla="val 50000"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38"/>
          <p:cNvSpPr/>
          <p:nvPr/>
        </p:nvSpPr>
        <p:spPr>
          <a:xfrm rot="6547514">
            <a:off x="6047722" y="2897201"/>
            <a:ext cx="433105" cy="366691"/>
          </a:xfrm>
          <a:prstGeom prst="rightArrow">
            <a:avLst>
              <a:gd fmla="val 50000" name="adj1"/>
              <a:gd fmla="val 50000"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38"/>
          <p:cNvSpPr/>
          <p:nvPr/>
        </p:nvSpPr>
        <p:spPr>
          <a:xfrm rot="3819950">
            <a:off x="7121200" y="2908002"/>
            <a:ext cx="432817" cy="366672"/>
          </a:xfrm>
          <a:prstGeom prst="rightArrow">
            <a:avLst>
              <a:gd fmla="val 50000" name="adj1"/>
              <a:gd fmla="val 50000"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38"/>
          <p:cNvSpPr/>
          <p:nvPr/>
        </p:nvSpPr>
        <p:spPr>
          <a:xfrm rot="6547514">
            <a:off x="7625497" y="2897201"/>
            <a:ext cx="433105" cy="366691"/>
          </a:xfrm>
          <a:prstGeom prst="rightArrow">
            <a:avLst>
              <a:gd fmla="val 50000" name="adj1"/>
              <a:gd fmla="val 50000"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092" name="Google Shape;1092;p138"/>
          <p:cNvGraphicFramePr/>
          <p:nvPr/>
        </p:nvGraphicFramePr>
        <p:xfrm>
          <a:off x="1327050" y="3441950"/>
          <a:ext cx="3000000" cy="3000000"/>
        </p:xfrm>
        <a:graphic>
          <a:graphicData uri="http://schemas.openxmlformats.org/drawingml/2006/table">
            <a:tbl>
              <a:tblPr>
                <a:noFill/>
                <a:tableStyleId>{EB8F8B26-B965-49DA-8FF1-B37E1C7E676C}</a:tableStyleId>
              </a:tblPr>
              <a:tblGrid>
                <a:gridCol w="705025"/>
                <a:gridCol w="705025"/>
              </a:tblGrid>
              <a:tr h="396200">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14</a:t>
                      </a:r>
                      <a:endParaRPr b="1"/>
                    </a:p>
                  </a:txBody>
                  <a:tcPr marT="91425" marB="91425" marR="91425" marL="91425"/>
                </a:tc>
              </a:tr>
            </a:tbl>
          </a:graphicData>
        </a:graphic>
      </p:graphicFrame>
      <p:graphicFrame>
        <p:nvGraphicFramePr>
          <p:cNvPr id="1093" name="Google Shape;1093;p138"/>
          <p:cNvGraphicFramePr/>
          <p:nvPr/>
        </p:nvGraphicFramePr>
        <p:xfrm>
          <a:off x="2927250" y="3441950"/>
          <a:ext cx="3000000" cy="3000000"/>
        </p:xfrm>
        <a:graphic>
          <a:graphicData uri="http://schemas.openxmlformats.org/drawingml/2006/table">
            <a:tbl>
              <a:tblPr>
                <a:noFill/>
                <a:tableStyleId>{EB8F8B26-B965-49DA-8FF1-B37E1C7E676C}</a:tableStyleId>
              </a:tblPr>
              <a:tblGrid>
                <a:gridCol w="705025"/>
                <a:gridCol w="705025"/>
              </a:tblGrid>
              <a:tr h="396200">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12</a:t>
                      </a:r>
                      <a:endParaRPr b="1"/>
                    </a:p>
                  </a:txBody>
                  <a:tcPr marT="91425" marB="91425" marR="91425" marL="91425"/>
                </a:tc>
              </a:tr>
            </a:tbl>
          </a:graphicData>
        </a:graphic>
      </p:graphicFrame>
      <p:graphicFrame>
        <p:nvGraphicFramePr>
          <p:cNvPr id="1094" name="Google Shape;1094;p138"/>
          <p:cNvGraphicFramePr/>
          <p:nvPr/>
        </p:nvGraphicFramePr>
        <p:xfrm>
          <a:off x="5289450" y="3441950"/>
          <a:ext cx="3000000" cy="3000000"/>
        </p:xfrm>
        <a:graphic>
          <a:graphicData uri="http://schemas.openxmlformats.org/drawingml/2006/table">
            <a:tbl>
              <a:tblPr>
                <a:noFill/>
                <a:tableStyleId>{EB8F8B26-B965-49DA-8FF1-B37E1C7E676C}</a:tableStyleId>
              </a:tblPr>
              <a:tblGrid>
                <a:gridCol w="705025"/>
                <a:gridCol w="705025"/>
              </a:tblGrid>
              <a:tr h="396200">
                <a:tc>
                  <a:txBody>
                    <a:bodyPr/>
                    <a:lstStyle/>
                    <a:p>
                      <a:pPr indent="0" lvl="0" marL="0" rtl="0" algn="ctr">
                        <a:spcBef>
                          <a:spcPts val="0"/>
                        </a:spcBef>
                        <a:spcAft>
                          <a:spcPts val="0"/>
                        </a:spcAft>
                        <a:buNone/>
                      </a:pPr>
                      <a:r>
                        <a:rPr b="1" lang="en"/>
                        <a:t>9</a:t>
                      </a:r>
                      <a:endParaRPr b="1"/>
                    </a:p>
                  </a:txBody>
                  <a:tcPr marT="91425" marB="91425" marR="91425" marL="91425"/>
                </a:tc>
                <a:tc>
                  <a:txBody>
                    <a:bodyPr/>
                    <a:lstStyle/>
                    <a:p>
                      <a:pPr indent="0" lvl="0" marL="0" rtl="0" algn="ctr">
                        <a:spcBef>
                          <a:spcPts val="0"/>
                        </a:spcBef>
                        <a:spcAft>
                          <a:spcPts val="0"/>
                        </a:spcAft>
                        <a:buNone/>
                      </a:pPr>
                      <a:r>
                        <a:rPr b="1" lang="en"/>
                        <a:t>11</a:t>
                      </a:r>
                      <a:endParaRPr b="1"/>
                    </a:p>
                  </a:txBody>
                  <a:tcPr marT="91425" marB="91425" marR="91425" marL="91425"/>
                </a:tc>
              </a:tr>
            </a:tbl>
          </a:graphicData>
        </a:graphic>
      </p:graphicFrame>
      <p:graphicFrame>
        <p:nvGraphicFramePr>
          <p:cNvPr id="1095" name="Google Shape;1095;p138"/>
          <p:cNvGraphicFramePr/>
          <p:nvPr/>
        </p:nvGraphicFramePr>
        <p:xfrm>
          <a:off x="6889650" y="3441950"/>
          <a:ext cx="3000000" cy="3000000"/>
        </p:xfrm>
        <a:graphic>
          <a:graphicData uri="http://schemas.openxmlformats.org/drawingml/2006/table">
            <a:tbl>
              <a:tblPr>
                <a:noFill/>
                <a:tableStyleId>{EB8F8B26-B965-49DA-8FF1-B37E1C7E676C}</a:tableStyleId>
              </a:tblPr>
              <a:tblGrid>
                <a:gridCol w="705025"/>
                <a:gridCol w="705025"/>
              </a:tblGrid>
              <a:tr h="396200">
                <a:tc>
                  <a:txBody>
                    <a:bodyPr/>
                    <a:lstStyle/>
                    <a:p>
                      <a:pPr indent="0" lvl="0" marL="0" rtl="0" algn="ctr">
                        <a:spcBef>
                          <a:spcPts val="0"/>
                        </a:spcBef>
                        <a:spcAft>
                          <a:spcPts val="0"/>
                        </a:spcAft>
                        <a:buNone/>
                      </a:pPr>
                      <a:r>
                        <a:rPr b="1" lang="en"/>
                        <a:t>2</a:t>
                      </a:r>
                      <a:endParaRPr b="1"/>
                    </a:p>
                  </a:txBody>
                  <a:tcPr marT="91425" marB="91425" marR="91425" marL="91425"/>
                </a:tc>
                <a:tc>
                  <a:txBody>
                    <a:bodyPr/>
                    <a:lstStyle/>
                    <a:p>
                      <a:pPr indent="0" lvl="0" marL="0" rtl="0" algn="ctr">
                        <a:spcBef>
                          <a:spcPts val="0"/>
                        </a:spcBef>
                        <a:spcAft>
                          <a:spcPts val="0"/>
                        </a:spcAft>
                        <a:buNone/>
                      </a:pPr>
                      <a:r>
                        <a:rPr b="1" lang="en"/>
                        <a:t>6</a:t>
                      </a:r>
                      <a:endParaRPr b="1"/>
                    </a:p>
                  </a:txBody>
                  <a:tcPr marT="91425" marB="91425" marR="91425" marL="91425"/>
                </a:tc>
              </a:tr>
            </a:tbl>
          </a:graphicData>
        </a:graphic>
      </p:graphicFrame>
      <p:sp>
        <p:nvSpPr>
          <p:cNvPr id="1096" name="Google Shape;1096;p138"/>
          <p:cNvSpPr/>
          <p:nvPr/>
        </p:nvSpPr>
        <p:spPr>
          <a:xfrm rot="3819950">
            <a:off x="1917200" y="4051002"/>
            <a:ext cx="432817" cy="366672"/>
          </a:xfrm>
          <a:prstGeom prst="rightArrow">
            <a:avLst>
              <a:gd fmla="val 50000" name="adj1"/>
              <a:gd fmla="val 50000"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38"/>
          <p:cNvSpPr/>
          <p:nvPr/>
        </p:nvSpPr>
        <p:spPr>
          <a:xfrm rot="6547514">
            <a:off x="3313472" y="4040201"/>
            <a:ext cx="433105" cy="366691"/>
          </a:xfrm>
          <a:prstGeom prst="rightArrow">
            <a:avLst>
              <a:gd fmla="val 50000" name="adj1"/>
              <a:gd fmla="val 50000"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38"/>
          <p:cNvSpPr/>
          <p:nvPr/>
        </p:nvSpPr>
        <p:spPr>
          <a:xfrm rot="3819950">
            <a:off x="5955800" y="4051002"/>
            <a:ext cx="432817" cy="366672"/>
          </a:xfrm>
          <a:prstGeom prst="rightArrow">
            <a:avLst>
              <a:gd fmla="val 50000" name="adj1"/>
              <a:gd fmla="val 50000"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38"/>
          <p:cNvSpPr/>
          <p:nvPr/>
        </p:nvSpPr>
        <p:spPr>
          <a:xfrm rot="6547514">
            <a:off x="7352072" y="4040201"/>
            <a:ext cx="433105" cy="366691"/>
          </a:xfrm>
          <a:prstGeom prst="rightArrow">
            <a:avLst>
              <a:gd fmla="val 50000" name="adj1"/>
              <a:gd fmla="val 50000"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100" name="Google Shape;1100;p138"/>
          <p:cNvGraphicFramePr/>
          <p:nvPr/>
        </p:nvGraphicFramePr>
        <p:xfrm>
          <a:off x="1019725" y="4554350"/>
          <a:ext cx="3000000" cy="3000000"/>
        </p:xfrm>
        <a:graphic>
          <a:graphicData uri="http://schemas.openxmlformats.org/drawingml/2006/table">
            <a:tbl>
              <a:tblPr>
                <a:noFill/>
                <a:tableStyleId>{EB8F8B26-B965-49DA-8FF1-B37E1C7E676C}</a:tableStyleId>
              </a:tblPr>
              <a:tblGrid>
                <a:gridCol w="930675"/>
                <a:gridCol w="930675"/>
                <a:gridCol w="930675"/>
                <a:gridCol w="930675"/>
              </a:tblGrid>
              <a:tr h="396200">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12</a:t>
                      </a:r>
                      <a:endParaRPr b="1"/>
                    </a:p>
                  </a:txBody>
                  <a:tcPr marT="91425" marB="91425" marR="91425" marL="91425"/>
                </a:tc>
                <a:tc>
                  <a:txBody>
                    <a:bodyPr/>
                    <a:lstStyle/>
                    <a:p>
                      <a:pPr indent="0" lvl="0" marL="0" rtl="0" algn="ctr">
                        <a:spcBef>
                          <a:spcPts val="0"/>
                        </a:spcBef>
                        <a:spcAft>
                          <a:spcPts val="0"/>
                        </a:spcAft>
                        <a:buNone/>
                      </a:pPr>
                      <a:r>
                        <a:rPr b="1" lang="en"/>
                        <a:t>14</a:t>
                      </a:r>
                      <a:endParaRPr b="1"/>
                    </a:p>
                  </a:txBody>
                  <a:tcPr marT="91425" marB="91425" marR="91425" marL="91425"/>
                </a:tc>
              </a:tr>
            </a:tbl>
          </a:graphicData>
        </a:graphic>
      </p:graphicFrame>
      <p:graphicFrame>
        <p:nvGraphicFramePr>
          <p:cNvPr id="1101" name="Google Shape;1101;p138"/>
          <p:cNvGraphicFramePr/>
          <p:nvPr/>
        </p:nvGraphicFramePr>
        <p:xfrm>
          <a:off x="5049375" y="4554350"/>
          <a:ext cx="3000000" cy="3000000"/>
        </p:xfrm>
        <a:graphic>
          <a:graphicData uri="http://schemas.openxmlformats.org/drawingml/2006/table">
            <a:tbl>
              <a:tblPr>
                <a:noFill/>
                <a:tableStyleId>{EB8F8B26-B965-49DA-8FF1-B37E1C7E676C}</a:tableStyleId>
              </a:tblPr>
              <a:tblGrid>
                <a:gridCol w="930675"/>
                <a:gridCol w="930675"/>
                <a:gridCol w="930675"/>
                <a:gridCol w="930675"/>
              </a:tblGrid>
              <a:tr h="396200">
                <a:tc>
                  <a:txBody>
                    <a:bodyPr/>
                    <a:lstStyle/>
                    <a:p>
                      <a:pPr indent="0" lvl="0" marL="0" rtl="0" algn="ctr">
                        <a:spcBef>
                          <a:spcPts val="0"/>
                        </a:spcBef>
                        <a:spcAft>
                          <a:spcPts val="0"/>
                        </a:spcAft>
                        <a:buNone/>
                      </a:pPr>
                      <a:r>
                        <a:rPr b="1" lang="en"/>
                        <a:t>2</a:t>
                      </a:r>
                      <a:endParaRPr b="1"/>
                    </a:p>
                  </a:txBody>
                  <a:tcPr marT="91425" marB="91425" marR="91425" marL="91425"/>
                </a:tc>
                <a:tc>
                  <a:txBody>
                    <a:bodyPr/>
                    <a:lstStyle/>
                    <a:p>
                      <a:pPr indent="0" lvl="0" marL="0" rtl="0" algn="ctr">
                        <a:spcBef>
                          <a:spcPts val="0"/>
                        </a:spcBef>
                        <a:spcAft>
                          <a:spcPts val="0"/>
                        </a:spcAft>
                        <a:buNone/>
                      </a:pPr>
                      <a:r>
                        <a:rPr b="1" lang="en"/>
                        <a:t>6</a:t>
                      </a:r>
                      <a:endParaRPr b="1"/>
                    </a:p>
                  </a:txBody>
                  <a:tcPr marT="91425" marB="91425" marR="91425" marL="91425"/>
                </a:tc>
                <a:tc>
                  <a:txBody>
                    <a:bodyPr/>
                    <a:lstStyle/>
                    <a:p>
                      <a:pPr indent="0" lvl="0" marL="0" rtl="0" algn="ctr">
                        <a:spcBef>
                          <a:spcPts val="0"/>
                        </a:spcBef>
                        <a:spcAft>
                          <a:spcPts val="0"/>
                        </a:spcAft>
                        <a:buNone/>
                      </a:pPr>
                      <a:r>
                        <a:rPr b="1" lang="en"/>
                        <a:t>9</a:t>
                      </a:r>
                      <a:endParaRPr b="1"/>
                    </a:p>
                  </a:txBody>
                  <a:tcPr marT="91425" marB="91425" marR="91425" marL="91425"/>
                </a:tc>
                <a:tc>
                  <a:txBody>
                    <a:bodyPr/>
                    <a:lstStyle/>
                    <a:p>
                      <a:pPr indent="0" lvl="0" marL="0" rtl="0" algn="ctr">
                        <a:spcBef>
                          <a:spcPts val="0"/>
                        </a:spcBef>
                        <a:spcAft>
                          <a:spcPts val="0"/>
                        </a:spcAft>
                        <a:buNone/>
                      </a:pPr>
                      <a:r>
                        <a:rPr b="1" lang="en"/>
                        <a:t>11</a:t>
                      </a:r>
                      <a:endParaRPr b="1"/>
                    </a:p>
                  </a:txBody>
                  <a:tcPr marT="91425" marB="91425" marR="91425" marL="91425"/>
                </a:tc>
              </a:tr>
            </a:tbl>
          </a:graphicData>
        </a:graphic>
      </p:graphicFrame>
      <p:sp>
        <p:nvSpPr>
          <p:cNvPr id="1102" name="Google Shape;1102;p13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Merge 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graphicFrame>
        <p:nvGraphicFramePr>
          <p:cNvPr id="1107" name="Google Shape;1107;p139"/>
          <p:cNvGraphicFramePr/>
          <p:nvPr/>
        </p:nvGraphicFramePr>
        <p:xfrm>
          <a:off x="1327050" y="2348350"/>
          <a:ext cx="3000000" cy="3000000"/>
        </p:xfrm>
        <a:graphic>
          <a:graphicData uri="http://schemas.openxmlformats.org/drawingml/2006/table">
            <a:tbl>
              <a:tblPr>
                <a:noFill/>
                <a:tableStyleId>{EB8F8B26-B965-49DA-8FF1-B37E1C7E676C}</a:tableStyleId>
              </a:tblPr>
              <a:tblGrid>
                <a:gridCol w="658100"/>
              </a:tblGrid>
              <a:tr h="381000">
                <a:tc>
                  <a:txBody>
                    <a:bodyPr/>
                    <a:lstStyle/>
                    <a:p>
                      <a:pPr indent="0" lvl="0" marL="0" rtl="0" algn="ctr">
                        <a:spcBef>
                          <a:spcPts val="0"/>
                        </a:spcBef>
                        <a:spcAft>
                          <a:spcPts val="0"/>
                        </a:spcAft>
                        <a:buNone/>
                      </a:pPr>
                      <a:r>
                        <a:rPr b="1" lang="en"/>
                        <a:t>14</a:t>
                      </a:r>
                      <a:endParaRPr b="1"/>
                    </a:p>
                  </a:txBody>
                  <a:tcPr marT="91425" marB="91425" marR="91425" marL="91425"/>
                </a:tc>
              </a:tr>
            </a:tbl>
          </a:graphicData>
        </a:graphic>
      </p:graphicFrame>
      <p:graphicFrame>
        <p:nvGraphicFramePr>
          <p:cNvPr id="1108" name="Google Shape;1108;p139"/>
          <p:cNvGraphicFramePr/>
          <p:nvPr/>
        </p:nvGraphicFramePr>
        <p:xfrm>
          <a:off x="2089050" y="2348350"/>
          <a:ext cx="3000000" cy="3000000"/>
        </p:xfrm>
        <a:graphic>
          <a:graphicData uri="http://schemas.openxmlformats.org/drawingml/2006/table">
            <a:tbl>
              <a:tblPr>
                <a:noFill/>
                <a:tableStyleId>{EB8F8B26-B965-49DA-8FF1-B37E1C7E676C}</a:tableStyleId>
              </a:tblPr>
              <a:tblGrid>
                <a:gridCol w="658100"/>
              </a:tblGrid>
              <a:tr h="381000">
                <a:tc>
                  <a:txBody>
                    <a:bodyPr/>
                    <a:lstStyle/>
                    <a:p>
                      <a:pPr indent="0" lvl="0" marL="0" rtl="0" algn="ctr">
                        <a:spcBef>
                          <a:spcPts val="0"/>
                        </a:spcBef>
                        <a:spcAft>
                          <a:spcPts val="0"/>
                        </a:spcAft>
                        <a:buNone/>
                      </a:pPr>
                      <a:r>
                        <a:rPr b="1" lang="en"/>
                        <a:t>7</a:t>
                      </a:r>
                      <a:endParaRPr b="1"/>
                    </a:p>
                  </a:txBody>
                  <a:tcPr marT="91425" marB="91425" marR="91425" marL="91425"/>
                </a:tc>
              </a:tr>
            </a:tbl>
          </a:graphicData>
        </a:graphic>
      </p:graphicFrame>
      <p:graphicFrame>
        <p:nvGraphicFramePr>
          <p:cNvPr id="1109" name="Google Shape;1109;p139"/>
          <p:cNvGraphicFramePr/>
          <p:nvPr/>
        </p:nvGraphicFramePr>
        <p:xfrm>
          <a:off x="2927250" y="2348350"/>
          <a:ext cx="3000000" cy="3000000"/>
        </p:xfrm>
        <a:graphic>
          <a:graphicData uri="http://schemas.openxmlformats.org/drawingml/2006/table">
            <a:tbl>
              <a:tblPr>
                <a:noFill/>
                <a:tableStyleId>{EB8F8B26-B965-49DA-8FF1-B37E1C7E676C}</a:tableStyleId>
              </a:tblPr>
              <a:tblGrid>
                <a:gridCol w="658100"/>
              </a:tblGrid>
              <a:tr h="381000">
                <a:tc>
                  <a:txBody>
                    <a:bodyPr/>
                    <a:lstStyle/>
                    <a:p>
                      <a:pPr indent="0" lvl="0" marL="0" rtl="0" algn="ctr">
                        <a:spcBef>
                          <a:spcPts val="0"/>
                        </a:spcBef>
                        <a:spcAft>
                          <a:spcPts val="0"/>
                        </a:spcAft>
                        <a:buNone/>
                      </a:pPr>
                      <a:r>
                        <a:rPr b="1" lang="en"/>
                        <a:t>3</a:t>
                      </a:r>
                      <a:endParaRPr b="1"/>
                    </a:p>
                  </a:txBody>
                  <a:tcPr marT="91425" marB="91425" marR="91425" marL="91425"/>
                </a:tc>
              </a:tr>
            </a:tbl>
          </a:graphicData>
        </a:graphic>
      </p:graphicFrame>
      <p:graphicFrame>
        <p:nvGraphicFramePr>
          <p:cNvPr id="1110" name="Google Shape;1110;p139"/>
          <p:cNvGraphicFramePr/>
          <p:nvPr/>
        </p:nvGraphicFramePr>
        <p:xfrm>
          <a:off x="3689250" y="2348350"/>
          <a:ext cx="3000000" cy="3000000"/>
        </p:xfrm>
        <a:graphic>
          <a:graphicData uri="http://schemas.openxmlformats.org/drawingml/2006/table">
            <a:tbl>
              <a:tblPr>
                <a:noFill/>
                <a:tableStyleId>{EB8F8B26-B965-49DA-8FF1-B37E1C7E676C}</a:tableStyleId>
              </a:tblPr>
              <a:tblGrid>
                <a:gridCol w="658100"/>
              </a:tblGrid>
              <a:tr h="381000">
                <a:tc>
                  <a:txBody>
                    <a:bodyPr/>
                    <a:lstStyle/>
                    <a:p>
                      <a:pPr indent="0" lvl="0" marL="0" rtl="0" algn="ctr">
                        <a:spcBef>
                          <a:spcPts val="0"/>
                        </a:spcBef>
                        <a:spcAft>
                          <a:spcPts val="0"/>
                        </a:spcAft>
                        <a:buNone/>
                      </a:pPr>
                      <a:r>
                        <a:rPr b="1" lang="en"/>
                        <a:t>12</a:t>
                      </a:r>
                      <a:endParaRPr b="1"/>
                    </a:p>
                  </a:txBody>
                  <a:tcPr marT="91425" marB="91425" marR="91425" marL="91425"/>
                </a:tc>
              </a:tr>
            </a:tbl>
          </a:graphicData>
        </a:graphic>
      </p:graphicFrame>
      <p:graphicFrame>
        <p:nvGraphicFramePr>
          <p:cNvPr id="1111" name="Google Shape;1111;p139"/>
          <p:cNvGraphicFramePr/>
          <p:nvPr/>
        </p:nvGraphicFramePr>
        <p:xfrm>
          <a:off x="5213250" y="2348350"/>
          <a:ext cx="3000000" cy="3000000"/>
        </p:xfrm>
        <a:graphic>
          <a:graphicData uri="http://schemas.openxmlformats.org/drawingml/2006/table">
            <a:tbl>
              <a:tblPr>
                <a:noFill/>
                <a:tableStyleId>{EB8F8B26-B965-49DA-8FF1-B37E1C7E676C}</a:tableStyleId>
              </a:tblPr>
              <a:tblGrid>
                <a:gridCol w="658100"/>
              </a:tblGrid>
              <a:tr h="381000">
                <a:tc>
                  <a:txBody>
                    <a:bodyPr/>
                    <a:lstStyle/>
                    <a:p>
                      <a:pPr indent="0" lvl="0" marL="0" rtl="0" algn="ctr">
                        <a:spcBef>
                          <a:spcPts val="0"/>
                        </a:spcBef>
                        <a:spcAft>
                          <a:spcPts val="0"/>
                        </a:spcAft>
                        <a:buNone/>
                      </a:pPr>
                      <a:r>
                        <a:rPr b="1" lang="en"/>
                        <a:t>9</a:t>
                      </a:r>
                      <a:endParaRPr b="1"/>
                    </a:p>
                  </a:txBody>
                  <a:tcPr marT="91425" marB="91425" marR="91425" marL="91425"/>
                </a:tc>
              </a:tr>
            </a:tbl>
          </a:graphicData>
        </a:graphic>
      </p:graphicFrame>
      <p:graphicFrame>
        <p:nvGraphicFramePr>
          <p:cNvPr id="1112" name="Google Shape;1112;p139"/>
          <p:cNvGraphicFramePr/>
          <p:nvPr/>
        </p:nvGraphicFramePr>
        <p:xfrm>
          <a:off x="5975250" y="2348350"/>
          <a:ext cx="3000000" cy="3000000"/>
        </p:xfrm>
        <a:graphic>
          <a:graphicData uri="http://schemas.openxmlformats.org/drawingml/2006/table">
            <a:tbl>
              <a:tblPr>
                <a:noFill/>
                <a:tableStyleId>{EB8F8B26-B965-49DA-8FF1-B37E1C7E676C}</a:tableStyleId>
              </a:tblPr>
              <a:tblGrid>
                <a:gridCol w="658100"/>
              </a:tblGrid>
              <a:tr h="381000">
                <a:tc>
                  <a:txBody>
                    <a:bodyPr/>
                    <a:lstStyle/>
                    <a:p>
                      <a:pPr indent="0" lvl="0" marL="0" rtl="0" algn="ctr">
                        <a:spcBef>
                          <a:spcPts val="0"/>
                        </a:spcBef>
                        <a:spcAft>
                          <a:spcPts val="0"/>
                        </a:spcAft>
                        <a:buNone/>
                      </a:pPr>
                      <a:r>
                        <a:rPr b="1" lang="en"/>
                        <a:t>11</a:t>
                      </a:r>
                      <a:endParaRPr b="1"/>
                    </a:p>
                  </a:txBody>
                  <a:tcPr marT="91425" marB="91425" marR="91425" marL="91425"/>
                </a:tc>
              </a:tr>
            </a:tbl>
          </a:graphicData>
        </a:graphic>
      </p:graphicFrame>
      <p:graphicFrame>
        <p:nvGraphicFramePr>
          <p:cNvPr id="1113" name="Google Shape;1113;p139"/>
          <p:cNvGraphicFramePr/>
          <p:nvPr/>
        </p:nvGraphicFramePr>
        <p:xfrm>
          <a:off x="6813450" y="2348350"/>
          <a:ext cx="3000000" cy="3000000"/>
        </p:xfrm>
        <a:graphic>
          <a:graphicData uri="http://schemas.openxmlformats.org/drawingml/2006/table">
            <a:tbl>
              <a:tblPr>
                <a:noFill/>
                <a:tableStyleId>{EB8F8B26-B965-49DA-8FF1-B37E1C7E676C}</a:tableStyleId>
              </a:tblPr>
              <a:tblGrid>
                <a:gridCol w="658100"/>
              </a:tblGrid>
              <a:tr h="381000">
                <a:tc>
                  <a:txBody>
                    <a:bodyPr/>
                    <a:lstStyle/>
                    <a:p>
                      <a:pPr indent="0" lvl="0" marL="0" rtl="0" algn="ctr">
                        <a:spcBef>
                          <a:spcPts val="0"/>
                        </a:spcBef>
                        <a:spcAft>
                          <a:spcPts val="0"/>
                        </a:spcAft>
                        <a:buNone/>
                      </a:pPr>
                      <a:r>
                        <a:rPr b="1" lang="en"/>
                        <a:t>6</a:t>
                      </a:r>
                      <a:endParaRPr b="1"/>
                    </a:p>
                  </a:txBody>
                  <a:tcPr marT="91425" marB="91425" marR="91425" marL="91425"/>
                </a:tc>
              </a:tr>
            </a:tbl>
          </a:graphicData>
        </a:graphic>
      </p:graphicFrame>
      <p:graphicFrame>
        <p:nvGraphicFramePr>
          <p:cNvPr id="1114" name="Google Shape;1114;p139"/>
          <p:cNvGraphicFramePr/>
          <p:nvPr/>
        </p:nvGraphicFramePr>
        <p:xfrm>
          <a:off x="7575450" y="2348350"/>
          <a:ext cx="3000000" cy="3000000"/>
        </p:xfrm>
        <a:graphic>
          <a:graphicData uri="http://schemas.openxmlformats.org/drawingml/2006/table">
            <a:tbl>
              <a:tblPr>
                <a:noFill/>
                <a:tableStyleId>{EB8F8B26-B965-49DA-8FF1-B37E1C7E676C}</a:tableStyleId>
              </a:tblPr>
              <a:tblGrid>
                <a:gridCol w="658100"/>
              </a:tblGrid>
              <a:tr h="381000">
                <a:tc>
                  <a:txBody>
                    <a:bodyPr/>
                    <a:lstStyle/>
                    <a:p>
                      <a:pPr indent="0" lvl="0" marL="0" rtl="0" algn="ctr">
                        <a:spcBef>
                          <a:spcPts val="0"/>
                        </a:spcBef>
                        <a:spcAft>
                          <a:spcPts val="0"/>
                        </a:spcAft>
                        <a:buNone/>
                      </a:pPr>
                      <a:r>
                        <a:rPr b="1" lang="en"/>
                        <a:t>2</a:t>
                      </a:r>
                      <a:endParaRPr b="1"/>
                    </a:p>
                  </a:txBody>
                  <a:tcPr marT="91425" marB="91425" marR="91425" marL="91425"/>
                </a:tc>
              </a:tr>
            </a:tbl>
          </a:graphicData>
        </a:graphic>
      </p:graphicFrame>
      <p:sp>
        <p:nvSpPr>
          <p:cNvPr id="1115" name="Google Shape;1115;p139"/>
          <p:cNvSpPr/>
          <p:nvPr/>
        </p:nvSpPr>
        <p:spPr>
          <a:xfrm rot="3819950">
            <a:off x="1612400" y="2908002"/>
            <a:ext cx="432817" cy="366672"/>
          </a:xfrm>
          <a:prstGeom prst="rightArrow">
            <a:avLst>
              <a:gd fmla="val 50000" name="adj1"/>
              <a:gd fmla="val 50000"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39"/>
          <p:cNvSpPr/>
          <p:nvPr/>
        </p:nvSpPr>
        <p:spPr>
          <a:xfrm rot="6547514">
            <a:off x="2116698" y="2897201"/>
            <a:ext cx="433105" cy="366691"/>
          </a:xfrm>
          <a:prstGeom prst="rightArrow">
            <a:avLst>
              <a:gd fmla="val 50000" name="adj1"/>
              <a:gd fmla="val 50000"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39"/>
          <p:cNvSpPr/>
          <p:nvPr/>
        </p:nvSpPr>
        <p:spPr>
          <a:xfrm rot="3819950">
            <a:off x="3190175" y="2908002"/>
            <a:ext cx="432817" cy="366672"/>
          </a:xfrm>
          <a:prstGeom prst="rightArrow">
            <a:avLst>
              <a:gd fmla="val 50000" name="adj1"/>
              <a:gd fmla="val 50000"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39"/>
          <p:cNvSpPr/>
          <p:nvPr/>
        </p:nvSpPr>
        <p:spPr>
          <a:xfrm rot="6547514">
            <a:off x="3694472" y="2897201"/>
            <a:ext cx="433105" cy="366691"/>
          </a:xfrm>
          <a:prstGeom prst="rightArrow">
            <a:avLst>
              <a:gd fmla="val 50000" name="adj1"/>
              <a:gd fmla="val 50000"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39"/>
          <p:cNvSpPr/>
          <p:nvPr/>
        </p:nvSpPr>
        <p:spPr>
          <a:xfrm rot="3819950">
            <a:off x="5543425" y="2908002"/>
            <a:ext cx="432817" cy="366672"/>
          </a:xfrm>
          <a:prstGeom prst="rightArrow">
            <a:avLst>
              <a:gd fmla="val 50000" name="adj1"/>
              <a:gd fmla="val 50000"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39"/>
          <p:cNvSpPr/>
          <p:nvPr/>
        </p:nvSpPr>
        <p:spPr>
          <a:xfrm rot="6547514">
            <a:off x="6047722" y="2897201"/>
            <a:ext cx="433105" cy="366691"/>
          </a:xfrm>
          <a:prstGeom prst="rightArrow">
            <a:avLst>
              <a:gd fmla="val 50000" name="adj1"/>
              <a:gd fmla="val 50000"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39"/>
          <p:cNvSpPr/>
          <p:nvPr/>
        </p:nvSpPr>
        <p:spPr>
          <a:xfrm rot="3819950">
            <a:off x="7121200" y="2908002"/>
            <a:ext cx="432817" cy="366672"/>
          </a:xfrm>
          <a:prstGeom prst="rightArrow">
            <a:avLst>
              <a:gd fmla="val 50000" name="adj1"/>
              <a:gd fmla="val 50000"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39"/>
          <p:cNvSpPr/>
          <p:nvPr/>
        </p:nvSpPr>
        <p:spPr>
          <a:xfrm rot="6547514">
            <a:off x="7625497" y="2897201"/>
            <a:ext cx="433105" cy="366691"/>
          </a:xfrm>
          <a:prstGeom prst="rightArrow">
            <a:avLst>
              <a:gd fmla="val 50000" name="adj1"/>
              <a:gd fmla="val 50000"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123" name="Google Shape;1123;p139"/>
          <p:cNvGraphicFramePr/>
          <p:nvPr/>
        </p:nvGraphicFramePr>
        <p:xfrm>
          <a:off x="1327050" y="3441950"/>
          <a:ext cx="3000000" cy="3000000"/>
        </p:xfrm>
        <a:graphic>
          <a:graphicData uri="http://schemas.openxmlformats.org/drawingml/2006/table">
            <a:tbl>
              <a:tblPr>
                <a:noFill/>
                <a:tableStyleId>{EB8F8B26-B965-49DA-8FF1-B37E1C7E676C}</a:tableStyleId>
              </a:tblPr>
              <a:tblGrid>
                <a:gridCol w="705025"/>
                <a:gridCol w="705025"/>
              </a:tblGrid>
              <a:tr h="396200">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14</a:t>
                      </a:r>
                      <a:endParaRPr b="1"/>
                    </a:p>
                  </a:txBody>
                  <a:tcPr marT="91425" marB="91425" marR="91425" marL="91425"/>
                </a:tc>
              </a:tr>
            </a:tbl>
          </a:graphicData>
        </a:graphic>
      </p:graphicFrame>
      <p:graphicFrame>
        <p:nvGraphicFramePr>
          <p:cNvPr id="1124" name="Google Shape;1124;p139"/>
          <p:cNvGraphicFramePr/>
          <p:nvPr/>
        </p:nvGraphicFramePr>
        <p:xfrm>
          <a:off x="2927250" y="3441950"/>
          <a:ext cx="3000000" cy="3000000"/>
        </p:xfrm>
        <a:graphic>
          <a:graphicData uri="http://schemas.openxmlformats.org/drawingml/2006/table">
            <a:tbl>
              <a:tblPr>
                <a:noFill/>
                <a:tableStyleId>{EB8F8B26-B965-49DA-8FF1-B37E1C7E676C}</a:tableStyleId>
              </a:tblPr>
              <a:tblGrid>
                <a:gridCol w="705025"/>
                <a:gridCol w="705025"/>
              </a:tblGrid>
              <a:tr h="396200">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12</a:t>
                      </a:r>
                      <a:endParaRPr b="1"/>
                    </a:p>
                  </a:txBody>
                  <a:tcPr marT="91425" marB="91425" marR="91425" marL="91425"/>
                </a:tc>
              </a:tr>
            </a:tbl>
          </a:graphicData>
        </a:graphic>
      </p:graphicFrame>
      <p:graphicFrame>
        <p:nvGraphicFramePr>
          <p:cNvPr id="1125" name="Google Shape;1125;p139"/>
          <p:cNvGraphicFramePr/>
          <p:nvPr/>
        </p:nvGraphicFramePr>
        <p:xfrm>
          <a:off x="5289450" y="3441950"/>
          <a:ext cx="3000000" cy="3000000"/>
        </p:xfrm>
        <a:graphic>
          <a:graphicData uri="http://schemas.openxmlformats.org/drawingml/2006/table">
            <a:tbl>
              <a:tblPr>
                <a:noFill/>
                <a:tableStyleId>{EB8F8B26-B965-49DA-8FF1-B37E1C7E676C}</a:tableStyleId>
              </a:tblPr>
              <a:tblGrid>
                <a:gridCol w="705025"/>
                <a:gridCol w="705025"/>
              </a:tblGrid>
              <a:tr h="396200">
                <a:tc>
                  <a:txBody>
                    <a:bodyPr/>
                    <a:lstStyle/>
                    <a:p>
                      <a:pPr indent="0" lvl="0" marL="0" rtl="0" algn="ctr">
                        <a:spcBef>
                          <a:spcPts val="0"/>
                        </a:spcBef>
                        <a:spcAft>
                          <a:spcPts val="0"/>
                        </a:spcAft>
                        <a:buNone/>
                      </a:pPr>
                      <a:r>
                        <a:rPr b="1" lang="en"/>
                        <a:t>9</a:t>
                      </a:r>
                      <a:endParaRPr b="1"/>
                    </a:p>
                  </a:txBody>
                  <a:tcPr marT="91425" marB="91425" marR="91425" marL="91425"/>
                </a:tc>
                <a:tc>
                  <a:txBody>
                    <a:bodyPr/>
                    <a:lstStyle/>
                    <a:p>
                      <a:pPr indent="0" lvl="0" marL="0" rtl="0" algn="ctr">
                        <a:spcBef>
                          <a:spcPts val="0"/>
                        </a:spcBef>
                        <a:spcAft>
                          <a:spcPts val="0"/>
                        </a:spcAft>
                        <a:buNone/>
                      </a:pPr>
                      <a:r>
                        <a:rPr b="1" lang="en"/>
                        <a:t>11</a:t>
                      </a:r>
                      <a:endParaRPr b="1"/>
                    </a:p>
                  </a:txBody>
                  <a:tcPr marT="91425" marB="91425" marR="91425" marL="91425"/>
                </a:tc>
              </a:tr>
            </a:tbl>
          </a:graphicData>
        </a:graphic>
      </p:graphicFrame>
      <p:graphicFrame>
        <p:nvGraphicFramePr>
          <p:cNvPr id="1126" name="Google Shape;1126;p139"/>
          <p:cNvGraphicFramePr/>
          <p:nvPr/>
        </p:nvGraphicFramePr>
        <p:xfrm>
          <a:off x="6889650" y="3441950"/>
          <a:ext cx="3000000" cy="3000000"/>
        </p:xfrm>
        <a:graphic>
          <a:graphicData uri="http://schemas.openxmlformats.org/drawingml/2006/table">
            <a:tbl>
              <a:tblPr>
                <a:noFill/>
                <a:tableStyleId>{EB8F8B26-B965-49DA-8FF1-B37E1C7E676C}</a:tableStyleId>
              </a:tblPr>
              <a:tblGrid>
                <a:gridCol w="705025"/>
                <a:gridCol w="705025"/>
              </a:tblGrid>
              <a:tr h="396200">
                <a:tc>
                  <a:txBody>
                    <a:bodyPr/>
                    <a:lstStyle/>
                    <a:p>
                      <a:pPr indent="0" lvl="0" marL="0" rtl="0" algn="ctr">
                        <a:spcBef>
                          <a:spcPts val="0"/>
                        </a:spcBef>
                        <a:spcAft>
                          <a:spcPts val="0"/>
                        </a:spcAft>
                        <a:buNone/>
                      </a:pPr>
                      <a:r>
                        <a:rPr b="1" lang="en"/>
                        <a:t>2</a:t>
                      </a:r>
                      <a:endParaRPr b="1"/>
                    </a:p>
                  </a:txBody>
                  <a:tcPr marT="91425" marB="91425" marR="91425" marL="91425"/>
                </a:tc>
                <a:tc>
                  <a:txBody>
                    <a:bodyPr/>
                    <a:lstStyle/>
                    <a:p>
                      <a:pPr indent="0" lvl="0" marL="0" rtl="0" algn="ctr">
                        <a:spcBef>
                          <a:spcPts val="0"/>
                        </a:spcBef>
                        <a:spcAft>
                          <a:spcPts val="0"/>
                        </a:spcAft>
                        <a:buNone/>
                      </a:pPr>
                      <a:r>
                        <a:rPr b="1" lang="en"/>
                        <a:t>6</a:t>
                      </a:r>
                      <a:endParaRPr b="1"/>
                    </a:p>
                  </a:txBody>
                  <a:tcPr marT="91425" marB="91425" marR="91425" marL="91425"/>
                </a:tc>
              </a:tr>
            </a:tbl>
          </a:graphicData>
        </a:graphic>
      </p:graphicFrame>
      <p:sp>
        <p:nvSpPr>
          <p:cNvPr id="1127" name="Google Shape;1127;p139"/>
          <p:cNvSpPr/>
          <p:nvPr/>
        </p:nvSpPr>
        <p:spPr>
          <a:xfrm rot="3819950">
            <a:off x="1917200" y="4051002"/>
            <a:ext cx="432817" cy="366672"/>
          </a:xfrm>
          <a:prstGeom prst="rightArrow">
            <a:avLst>
              <a:gd fmla="val 50000" name="adj1"/>
              <a:gd fmla="val 50000"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39"/>
          <p:cNvSpPr/>
          <p:nvPr/>
        </p:nvSpPr>
        <p:spPr>
          <a:xfrm rot="6547514">
            <a:off x="3313472" y="4040201"/>
            <a:ext cx="433105" cy="366691"/>
          </a:xfrm>
          <a:prstGeom prst="rightArrow">
            <a:avLst>
              <a:gd fmla="val 50000" name="adj1"/>
              <a:gd fmla="val 50000"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39"/>
          <p:cNvSpPr/>
          <p:nvPr/>
        </p:nvSpPr>
        <p:spPr>
          <a:xfrm rot="3819950">
            <a:off x="5955800" y="4051002"/>
            <a:ext cx="432817" cy="366672"/>
          </a:xfrm>
          <a:prstGeom prst="rightArrow">
            <a:avLst>
              <a:gd fmla="val 50000" name="adj1"/>
              <a:gd fmla="val 50000"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39"/>
          <p:cNvSpPr/>
          <p:nvPr/>
        </p:nvSpPr>
        <p:spPr>
          <a:xfrm rot="6547514">
            <a:off x="7352072" y="4040201"/>
            <a:ext cx="433105" cy="366691"/>
          </a:xfrm>
          <a:prstGeom prst="rightArrow">
            <a:avLst>
              <a:gd fmla="val 50000" name="adj1"/>
              <a:gd fmla="val 50000"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131" name="Google Shape;1131;p139"/>
          <p:cNvGraphicFramePr/>
          <p:nvPr/>
        </p:nvGraphicFramePr>
        <p:xfrm>
          <a:off x="1019725" y="4554350"/>
          <a:ext cx="3000000" cy="3000000"/>
        </p:xfrm>
        <a:graphic>
          <a:graphicData uri="http://schemas.openxmlformats.org/drawingml/2006/table">
            <a:tbl>
              <a:tblPr>
                <a:noFill/>
                <a:tableStyleId>{EB8F8B26-B965-49DA-8FF1-B37E1C7E676C}</a:tableStyleId>
              </a:tblPr>
              <a:tblGrid>
                <a:gridCol w="930675"/>
                <a:gridCol w="930675"/>
                <a:gridCol w="930675"/>
                <a:gridCol w="930675"/>
              </a:tblGrid>
              <a:tr h="396200">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12</a:t>
                      </a:r>
                      <a:endParaRPr b="1"/>
                    </a:p>
                  </a:txBody>
                  <a:tcPr marT="91425" marB="91425" marR="91425" marL="91425"/>
                </a:tc>
                <a:tc>
                  <a:txBody>
                    <a:bodyPr/>
                    <a:lstStyle/>
                    <a:p>
                      <a:pPr indent="0" lvl="0" marL="0" rtl="0" algn="ctr">
                        <a:spcBef>
                          <a:spcPts val="0"/>
                        </a:spcBef>
                        <a:spcAft>
                          <a:spcPts val="0"/>
                        </a:spcAft>
                        <a:buNone/>
                      </a:pPr>
                      <a:r>
                        <a:rPr b="1" lang="en"/>
                        <a:t>14</a:t>
                      </a:r>
                      <a:endParaRPr b="1"/>
                    </a:p>
                  </a:txBody>
                  <a:tcPr marT="91425" marB="91425" marR="91425" marL="91425"/>
                </a:tc>
              </a:tr>
            </a:tbl>
          </a:graphicData>
        </a:graphic>
      </p:graphicFrame>
      <p:graphicFrame>
        <p:nvGraphicFramePr>
          <p:cNvPr id="1132" name="Google Shape;1132;p139"/>
          <p:cNvGraphicFramePr/>
          <p:nvPr/>
        </p:nvGraphicFramePr>
        <p:xfrm>
          <a:off x="5049375" y="4554350"/>
          <a:ext cx="3000000" cy="3000000"/>
        </p:xfrm>
        <a:graphic>
          <a:graphicData uri="http://schemas.openxmlformats.org/drawingml/2006/table">
            <a:tbl>
              <a:tblPr>
                <a:noFill/>
                <a:tableStyleId>{EB8F8B26-B965-49DA-8FF1-B37E1C7E676C}</a:tableStyleId>
              </a:tblPr>
              <a:tblGrid>
                <a:gridCol w="930675"/>
                <a:gridCol w="930675"/>
                <a:gridCol w="930675"/>
                <a:gridCol w="930675"/>
              </a:tblGrid>
              <a:tr h="396200">
                <a:tc>
                  <a:txBody>
                    <a:bodyPr/>
                    <a:lstStyle/>
                    <a:p>
                      <a:pPr indent="0" lvl="0" marL="0" rtl="0" algn="ctr">
                        <a:spcBef>
                          <a:spcPts val="0"/>
                        </a:spcBef>
                        <a:spcAft>
                          <a:spcPts val="0"/>
                        </a:spcAft>
                        <a:buNone/>
                      </a:pPr>
                      <a:r>
                        <a:rPr b="1" lang="en"/>
                        <a:t>2</a:t>
                      </a:r>
                      <a:endParaRPr b="1"/>
                    </a:p>
                  </a:txBody>
                  <a:tcPr marT="91425" marB="91425" marR="91425" marL="91425"/>
                </a:tc>
                <a:tc>
                  <a:txBody>
                    <a:bodyPr/>
                    <a:lstStyle/>
                    <a:p>
                      <a:pPr indent="0" lvl="0" marL="0" rtl="0" algn="ctr">
                        <a:spcBef>
                          <a:spcPts val="0"/>
                        </a:spcBef>
                        <a:spcAft>
                          <a:spcPts val="0"/>
                        </a:spcAft>
                        <a:buNone/>
                      </a:pPr>
                      <a:r>
                        <a:rPr b="1" lang="en"/>
                        <a:t>6</a:t>
                      </a:r>
                      <a:endParaRPr b="1"/>
                    </a:p>
                  </a:txBody>
                  <a:tcPr marT="91425" marB="91425" marR="91425" marL="91425"/>
                </a:tc>
                <a:tc>
                  <a:txBody>
                    <a:bodyPr/>
                    <a:lstStyle/>
                    <a:p>
                      <a:pPr indent="0" lvl="0" marL="0" rtl="0" algn="ctr">
                        <a:spcBef>
                          <a:spcPts val="0"/>
                        </a:spcBef>
                        <a:spcAft>
                          <a:spcPts val="0"/>
                        </a:spcAft>
                        <a:buNone/>
                      </a:pPr>
                      <a:r>
                        <a:rPr b="1" lang="en"/>
                        <a:t>9</a:t>
                      </a:r>
                      <a:endParaRPr b="1"/>
                    </a:p>
                  </a:txBody>
                  <a:tcPr marT="91425" marB="91425" marR="91425" marL="91425"/>
                </a:tc>
                <a:tc>
                  <a:txBody>
                    <a:bodyPr/>
                    <a:lstStyle/>
                    <a:p>
                      <a:pPr indent="0" lvl="0" marL="0" rtl="0" algn="ctr">
                        <a:spcBef>
                          <a:spcPts val="0"/>
                        </a:spcBef>
                        <a:spcAft>
                          <a:spcPts val="0"/>
                        </a:spcAft>
                        <a:buNone/>
                      </a:pPr>
                      <a:r>
                        <a:rPr b="1" lang="en"/>
                        <a:t>11</a:t>
                      </a:r>
                      <a:endParaRPr b="1"/>
                    </a:p>
                  </a:txBody>
                  <a:tcPr marT="91425" marB="91425" marR="91425" marL="91425"/>
                </a:tc>
              </a:tr>
            </a:tbl>
          </a:graphicData>
        </a:graphic>
      </p:graphicFrame>
      <p:sp>
        <p:nvSpPr>
          <p:cNvPr id="1133" name="Google Shape;1133;p139"/>
          <p:cNvSpPr/>
          <p:nvPr/>
        </p:nvSpPr>
        <p:spPr>
          <a:xfrm rot="3819950">
            <a:off x="3365000" y="5194002"/>
            <a:ext cx="432817" cy="366672"/>
          </a:xfrm>
          <a:prstGeom prst="rightArrow">
            <a:avLst>
              <a:gd fmla="val 50000" name="adj1"/>
              <a:gd fmla="val 50000"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39"/>
          <p:cNvSpPr/>
          <p:nvPr/>
        </p:nvSpPr>
        <p:spPr>
          <a:xfrm rot="6547514">
            <a:off x="6132872" y="5107001"/>
            <a:ext cx="433105" cy="366691"/>
          </a:xfrm>
          <a:prstGeom prst="rightArrow">
            <a:avLst>
              <a:gd fmla="val 50000" name="adj1"/>
              <a:gd fmla="val 50000"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135" name="Google Shape;1135;p139"/>
          <p:cNvGraphicFramePr/>
          <p:nvPr/>
        </p:nvGraphicFramePr>
        <p:xfrm>
          <a:off x="1104900" y="5676900"/>
          <a:ext cx="3000000" cy="3000000"/>
        </p:xfrm>
        <a:graphic>
          <a:graphicData uri="http://schemas.openxmlformats.org/drawingml/2006/table">
            <a:tbl>
              <a:tblPr>
                <a:noFill/>
                <a:tableStyleId>{EB8F8B26-B965-49DA-8FF1-B37E1C7E676C}</a:tableStyleId>
              </a:tblPr>
              <a:tblGrid>
                <a:gridCol w="904875"/>
                <a:gridCol w="904875"/>
                <a:gridCol w="904875"/>
                <a:gridCol w="904875"/>
                <a:gridCol w="904875"/>
                <a:gridCol w="904875"/>
                <a:gridCol w="904875"/>
                <a:gridCol w="904875"/>
              </a:tblGrid>
              <a:tr h="381000">
                <a:tc>
                  <a:txBody>
                    <a:bodyPr/>
                    <a:lstStyle/>
                    <a:p>
                      <a:pPr indent="0" lvl="0" marL="0" rtl="0" algn="ctr">
                        <a:spcBef>
                          <a:spcPts val="0"/>
                        </a:spcBef>
                        <a:spcAft>
                          <a:spcPts val="0"/>
                        </a:spcAft>
                        <a:buNone/>
                      </a:pPr>
                      <a:r>
                        <a:rPr b="1" lang="en"/>
                        <a:t>2</a:t>
                      </a:r>
                      <a:endParaRPr b="1"/>
                    </a:p>
                  </a:txBody>
                  <a:tcPr marT="91425" marB="91425" marR="91425" marL="91425"/>
                </a:tc>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6</a:t>
                      </a:r>
                      <a:endParaRPr b="1"/>
                    </a:p>
                  </a:txBody>
                  <a:tcPr marT="91425" marB="91425" marR="91425" marL="91425"/>
                </a:tc>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9</a:t>
                      </a:r>
                      <a:endParaRPr b="1"/>
                    </a:p>
                  </a:txBody>
                  <a:tcPr marT="91425" marB="91425" marR="91425" marL="91425"/>
                </a:tc>
                <a:tc>
                  <a:txBody>
                    <a:bodyPr/>
                    <a:lstStyle/>
                    <a:p>
                      <a:pPr indent="0" lvl="0" marL="0" rtl="0" algn="ctr">
                        <a:spcBef>
                          <a:spcPts val="0"/>
                        </a:spcBef>
                        <a:spcAft>
                          <a:spcPts val="0"/>
                        </a:spcAft>
                        <a:buNone/>
                      </a:pPr>
                      <a:r>
                        <a:rPr b="1" lang="en"/>
                        <a:t>11</a:t>
                      </a:r>
                      <a:endParaRPr b="1"/>
                    </a:p>
                  </a:txBody>
                  <a:tcPr marT="91425" marB="91425" marR="91425" marL="91425"/>
                </a:tc>
                <a:tc>
                  <a:txBody>
                    <a:bodyPr/>
                    <a:lstStyle/>
                    <a:p>
                      <a:pPr indent="0" lvl="0" marL="0" rtl="0" algn="ctr">
                        <a:spcBef>
                          <a:spcPts val="0"/>
                        </a:spcBef>
                        <a:spcAft>
                          <a:spcPts val="0"/>
                        </a:spcAft>
                        <a:buNone/>
                      </a:pPr>
                      <a:r>
                        <a:rPr b="1" lang="en"/>
                        <a:t>12</a:t>
                      </a:r>
                      <a:endParaRPr b="1"/>
                    </a:p>
                  </a:txBody>
                  <a:tcPr marT="91425" marB="91425" marR="91425" marL="91425"/>
                </a:tc>
                <a:tc>
                  <a:txBody>
                    <a:bodyPr/>
                    <a:lstStyle/>
                    <a:p>
                      <a:pPr indent="0" lvl="0" marL="0" rtl="0" algn="ctr">
                        <a:spcBef>
                          <a:spcPts val="0"/>
                        </a:spcBef>
                        <a:spcAft>
                          <a:spcPts val="0"/>
                        </a:spcAft>
                        <a:buNone/>
                      </a:pPr>
                      <a:r>
                        <a:rPr b="1" lang="en"/>
                        <a:t>14</a:t>
                      </a:r>
                      <a:endParaRPr b="1"/>
                    </a:p>
                  </a:txBody>
                  <a:tcPr marT="91425" marB="91425" marR="91425" marL="91425"/>
                </a:tc>
              </a:tr>
            </a:tbl>
          </a:graphicData>
        </a:graphic>
      </p:graphicFrame>
      <p:sp>
        <p:nvSpPr>
          <p:cNvPr id="1136" name="Google Shape;1136;p13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Merge 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14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Merge Sort</a:t>
            </a:r>
            <a:endParaRPr sz="2400"/>
          </a:p>
          <a:p>
            <a:pPr indent="0" lvl="0" marL="0" rtl="0" algn="l">
              <a:spcBef>
                <a:spcPts val="0"/>
              </a:spcBef>
              <a:spcAft>
                <a:spcPts val="0"/>
              </a:spcAft>
              <a:buNone/>
            </a:pPr>
            <a:r>
              <a:rPr lang="en">
                <a:solidFill>
                  <a:srgbClr val="999999"/>
                </a:solidFill>
              </a:rPr>
              <a:t>Implementing the algorithm</a:t>
            </a:r>
            <a:endParaRPr>
              <a:solidFill>
                <a:srgbClr val="999999"/>
              </a:solidFill>
            </a:endParaRPr>
          </a:p>
        </p:txBody>
      </p:sp>
      <p:graphicFrame>
        <p:nvGraphicFramePr>
          <p:cNvPr id="1142" name="Google Shape;1142;p140"/>
          <p:cNvGraphicFramePr/>
          <p:nvPr/>
        </p:nvGraphicFramePr>
        <p:xfrm>
          <a:off x="971875" y="2427950"/>
          <a:ext cx="3000000" cy="3000000"/>
        </p:xfrm>
        <a:graphic>
          <a:graphicData uri="http://schemas.openxmlformats.org/drawingml/2006/table">
            <a:tbl>
              <a:tblPr>
                <a:noFill/>
                <a:tableStyleId>{EB8F8B26-B965-49DA-8FF1-B37E1C7E676C}</a:tableStyleId>
              </a:tblPr>
              <a:tblGrid>
                <a:gridCol w="550325"/>
                <a:gridCol w="6755650"/>
              </a:tblGrid>
              <a:tr h="381000">
                <a:tc>
                  <a:txBody>
                    <a:bodyPr/>
                    <a:lstStyle/>
                    <a:p>
                      <a:pPr indent="0" lvl="0" marL="0" rtl="0" algn="l">
                        <a:lnSpc>
                          <a:spcPct val="100000"/>
                        </a:lnSpc>
                        <a:spcBef>
                          <a:spcPts val="0"/>
                        </a:spcBef>
                        <a:spcAft>
                          <a:spcPts val="0"/>
                        </a:spcAft>
                        <a:buNone/>
                      </a:pPr>
                      <a:r>
                        <a:rPr lang="en" sz="1800">
                          <a:latin typeface="Consolas"/>
                          <a:ea typeface="Consolas"/>
                          <a:cs typeface="Consolas"/>
                          <a:sym typeface="Consolas"/>
                        </a:rPr>
                        <a:t>01</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02</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03</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04</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05</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06</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07</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08</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09</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10</a:t>
                      </a:r>
                      <a:endParaRPr sz="1800">
                        <a:latin typeface="Consolas"/>
                        <a:ea typeface="Consolas"/>
                        <a:cs typeface="Consolas"/>
                        <a:sym typeface="Consolas"/>
                      </a:endParaRPr>
                    </a:p>
                  </a:txBody>
                  <a:tcPr marT="91425" marB="91425" marR="91425" marL="91425"/>
                </a:tc>
                <a:tc>
                  <a:txBody>
                    <a:bodyPr/>
                    <a:lstStyle/>
                    <a:p>
                      <a:pPr indent="0" lvl="0" marL="0" rtl="0" algn="l">
                        <a:lnSpc>
                          <a:spcPct val="100000"/>
                        </a:lnSpc>
                        <a:spcBef>
                          <a:spcPts val="0"/>
                        </a:spcBef>
                        <a:spcAft>
                          <a:spcPts val="0"/>
                        </a:spcAft>
                        <a:buNone/>
                      </a:pPr>
                      <a:r>
                        <a:rPr lang="en" sz="1800">
                          <a:latin typeface="Consolas"/>
                          <a:ea typeface="Consolas"/>
                          <a:cs typeface="Consolas"/>
                          <a:sym typeface="Consolas"/>
                        </a:rPr>
                        <a:t>void mergeSort(int[] a, int low, int high)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int mid;</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if (low &lt; high)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mid = (low + high) / 2;</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mergesort(a, low, mid);</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mergesort(a, mid + 1, high);</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merge(a, low, high, mid);</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return;</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txBody>
                  <a:tcPr marT="91425" marB="91425" marR="91425" marL="91425"/>
                </a:tc>
              </a:tr>
            </a:tbl>
          </a:graphicData>
        </a:graphic>
      </p:graphicFrame>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14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Merge Sort</a:t>
            </a:r>
            <a:endParaRPr sz="2400"/>
          </a:p>
          <a:p>
            <a:pPr indent="0" lvl="0" marL="0" rtl="0" algn="l">
              <a:spcBef>
                <a:spcPts val="0"/>
              </a:spcBef>
              <a:spcAft>
                <a:spcPts val="0"/>
              </a:spcAft>
              <a:buNone/>
            </a:pPr>
            <a:r>
              <a:rPr lang="en">
                <a:solidFill>
                  <a:srgbClr val="999999"/>
                </a:solidFill>
              </a:rPr>
              <a:t>Implementing the algorithm</a:t>
            </a:r>
            <a:endParaRPr>
              <a:solidFill>
                <a:srgbClr val="999999"/>
              </a:solidFill>
            </a:endParaRPr>
          </a:p>
        </p:txBody>
      </p:sp>
      <p:graphicFrame>
        <p:nvGraphicFramePr>
          <p:cNvPr id="1148" name="Google Shape;1148;p141"/>
          <p:cNvGraphicFramePr/>
          <p:nvPr/>
        </p:nvGraphicFramePr>
        <p:xfrm>
          <a:off x="971875" y="1818350"/>
          <a:ext cx="3000000" cy="3000000"/>
        </p:xfrm>
        <a:graphic>
          <a:graphicData uri="http://schemas.openxmlformats.org/drawingml/2006/table">
            <a:tbl>
              <a:tblPr>
                <a:noFill/>
                <a:tableStyleId>{EB8F8B26-B965-49DA-8FF1-B37E1C7E676C}</a:tableStyleId>
              </a:tblPr>
              <a:tblGrid>
                <a:gridCol w="550325"/>
                <a:gridCol w="6755650"/>
              </a:tblGrid>
              <a:tr h="381000">
                <a:tc>
                  <a:txBody>
                    <a:bodyPr/>
                    <a:lstStyle/>
                    <a:p>
                      <a:pPr indent="0" lvl="0" marL="0" rtl="0" algn="l">
                        <a:lnSpc>
                          <a:spcPct val="100000"/>
                        </a:lnSpc>
                        <a:spcBef>
                          <a:spcPts val="0"/>
                        </a:spcBef>
                        <a:spcAft>
                          <a:spcPts val="0"/>
                        </a:spcAft>
                        <a:buNone/>
                      </a:pPr>
                      <a:r>
                        <a:rPr lang="en" sz="1600">
                          <a:latin typeface="Consolas"/>
                          <a:ea typeface="Consolas"/>
                          <a:cs typeface="Consolas"/>
                          <a:sym typeface="Consolas"/>
                        </a:rPr>
                        <a:t>01</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02</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03</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04</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05</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06</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07</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08</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09</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10</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11</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12</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13</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14</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15</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16</a:t>
                      </a:r>
                      <a:endParaRPr sz="1600">
                        <a:latin typeface="Consolas"/>
                        <a:ea typeface="Consolas"/>
                        <a:cs typeface="Consolas"/>
                        <a:sym typeface="Consolas"/>
                      </a:endParaRPr>
                    </a:p>
                  </a:txBody>
                  <a:tcPr marT="91425" marB="91425" marR="91425" marL="91425"/>
                </a:tc>
                <a:tc>
                  <a:txBody>
                    <a:bodyPr/>
                    <a:lstStyle/>
                    <a:p>
                      <a:pPr indent="0" lvl="0" marL="0" rtl="0" algn="l">
                        <a:lnSpc>
                          <a:spcPct val="100000"/>
                        </a:lnSpc>
                        <a:spcBef>
                          <a:spcPts val="0"/>
                        </a:spcBef>
                        <a:spcAft>
                          <a:spcPts val="0"/>
                        </a:spcAft>
                        <a:buNone/>
                      </a:pPr>
                      <a:r>
                        <a:rPr lang="en" sz="1600">
                          <a:latin typeface="Consolas"/>
                          <a:ea typeface="Consolas"/>
                          <a:cs typeface="Consolas"/>
                          <a:sym typeface="Consolas"/>
                        </a:rPr>
                        <a:t>void merge(int[] a, int low, int high, int mid) {</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   int i, j, k, c[50];</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   i = low;</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   k = low;</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   j = mid + 1;</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   while (i &lt;= mid &amp;&amp; j &lt;= high) {</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       if (a[i] &lt; a[j]) {</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           c[k] = a[i];</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           k++;</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           i++;</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       } else {</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           c[k] = a[j];</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           k++;</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           j++;</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       }</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   }</a:t>
                      </a:r>
                      <a:endParaRPr sz="1600">
                        <a:latin typeface="Consolas"/>
                        <a:ea typeface="Consolas"/>
                        <a:cs typeface="Consolas"/>
                        <a:sym typeface="Consolas"/>
                      </a:endParaRPr>
                    </a:p>
                  </a:txBody>
                  <a:tcPr marT="91425" marB="91425" marR="91425" marL="91425"/>
                </a:tc>
              </a:tr>
            </a:tbl>
          </a:graphicData>
        </a:graphic>
      </p:graphicFrame>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14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Merge Sort</a:t>
            </a:r>
            <a:endParaRPr sz="2400"/>
          </a:p>
          <a:p>
            <a:pPr indent="0" lvl="0" marL="0" rtl="0" algn="l">
              <a:spcBef>
                <a:spcPts val="0"/>
              </a:spcBef>
              <a:spcAft>
                <a:spcPts val="0"/>
              </a:spcAft>
              <a:buNone/>
            </a:pPr>
            <a:r>
              <a:rPr lang="en">
                <a:solidFill>
                  <a:srgbClr val="999999"/>
                </a:solidFill>
              </a:rPr>
              <a:t>Implementing the algorithm</a:t>
            </a:r>
            <a:endParaRPr>
              <a:solidFill>
                <a:srgbClr val="999999"/>
              </a:solidFill>
            </a:endParaRPr>
          </a:p>
        </p:txBody>
      </p:sp>
      <p:graphicFrame>
        <p:nvGraphicFramePr>
          <p:cNvPr id="1154" name="Google Shape;1154;p142"/>
          <p:cNvGraphicFramePr/>
          <p:nvPr/>
        </p:nvGraphicFramePr>
        <p:xfrm>
          <a:off x="971875" y="2123150"/>
          <a:ext cx="3000000" cy="3000000"/>
        </p:xfrm>
        <a:graphic>
          <a:graphicData uri="http://schemas.openxmlformats.org/drawingml/2006/table">
            <a:tbl>
              <a:tblPr>
                <a:noFill/>
                <a:tableStyleId>{EB8F8B26-B965-49DA-8FF1-B37E1C7E676C}</a:tableStyleId>
              </a:tblPr>
              <a:tblGrid>
                <a:gridCol w="550325"/>
                <a:gridCol w="6755650"/>
              </a:tblGrid>
              <a:tr h="381000">
                <a:tc>
                  <a:txBody>
                    <a:bodyPr/>
                    <a:lstStyle/>
                    <a:p>
                      <a:pPr indent="0" lvl="0" marL="0" rtl="0" algn="l">
                        <a:lnSpc>
                          <a:spcPct val="100000"/>
                        </a:lnSpc>
                        <a:spcBef>
                          <a:spcPts val="0"/>
                        </a:spcBef>
                        <a:spcAft>
                          <a:spcPts val="0"/>
                        </a:spcAft>
                        <a:buNone/>
                      </a:pPr>
                      <a:r>
                        <a:rPr lang="en" sz="1600">
                          <a:latin typeface="Consolas"/>
                          <a:ea typeface="Consolas"/>
                          <a:cs typeface="Consolas"/>
                          <a:sym typeface="Consolas"/>
                        </a:rPr>
                        <a:t>01</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02</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03</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04</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05</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06</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07</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08</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09</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10</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11</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12</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13</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14</a:t>
                      </a:r>
                      <a:endParaRPr sz="1600">
                        <a:latin typeface="Consolas"/>
                        <a:ea typeface="Consolas"/>
                        <a:cs typeface="Consolas"/>
                        <a:sym typeface="Consolas"/>
                      </a:endParaRPr>
                    </a:p>
                  </a:txBody>
                  <a:tcPr marT="91425" marB="91425" marR="91425" marL="91425"/>
                </a:tc>
                <a:tc>
                  <a:txBody>
                    <a:bodyPr/>
                    <a:lstStyle/>
                    <a:p>
                      <a:pPr indent="0" lvl="0" marL="0" rtl="0" algn="l">
                        <a:lnSpc>
                          <a:spcPct val="100000"/>
                        </a:lnSpc>
                        <a:spcBef>
                          <a:spcPts val="0"/>
                        </a:spcBef>
                        <a:spcAft>
                          <a:spcPts val="0"/>
                        </a:spcAft>
                        <a:buNone/>
                      </a:pPr>
                      <a:r>
                        <a:rPr lang="en" sz="1600">
                          <a:latin typeface="Consolas"/>
                          <a:ea typeface="Consolas"/>
                          <a:cs typeface="Consolas"/>
                          <a:sym typeface="Consolas"/>
                        </a:rPr>
                        <a:t>   while (i &lt;= mid) {</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       c[k] = a[i];</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       k++;</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       i++;</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   }</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   while (j &lt;= high) {</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       c[k] = a[j];</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       k++;</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       j++;</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   }</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   for (i = low; i &lt; k; i++) {</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       a[i] = c[i];</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   }</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a:t>
                      </a:r>
                      <a:endParaRPr sz="1600">
                        <a:latin typeface="Consolas"/>
                        <a:ea typeface="Consolas"/>
                        <a:cs typeface="Consolas"/>
                        <a:sym typeface="Consolas"/>
                      </a:endParaRPr>
                    </a:p>
                  </a:txBody>
                  <a:tcPr marT="91425" marB="91425" marR="91425" marL="91425"/>
                </a:tc>
              </a:tr>
            </a:tbl>
          </a:graphicData>
        </a:graphic>
      </p:graphicFrame>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14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Merge Sort</a:t>
            </a:r>
            <a:endParaRPr sz="2400"/>
          </a:p>
          <a:p>
            <a:pPr indent="0" lvl="0" marL="0" rtl="0" algn="l">
              <a:spcBef>
                <a:spcPts val="0"/>
              </a:spcBef>
              <a:spcAft>
                <a:spcPts val="0"/>
              </a:spcAft>
              <a:buNone/>
            </a:pPr>
            <a:r>
              <a:rPr lang="en">
                <a:solidFill>
                  <a:srgbClr val="999999"/>
                </a:solidFill>
              </a:rPr>
              <a:t>Analyzing the algorithm</a:t>
            </a:r>
            <a:endParaRPr>
              <a:solidFill>
                <a:srgbClr val="999999"/>
              </a:solidFill>
            </a:endParaRPr>
          </a:p>
        </p:txBody>
      </p:sp>
      <p:sp>
        <p:nvSpPr>
          <p:cNvPr id="1160" name="Google Shape;1160;p143"/>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Splits the original array into two halves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Sorts the first half of the array using the divide and conquer approach</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Sort the second half using the same approach</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Merges the two halves</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14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Merge Sort</a:t>
            </a:r>
            <a:endParaRPr sz="2400"/>
          </a:p>
          <a:p>
            <a:pPr indent="0" lvl="0" marL="0" rtl="0" algn="l">
              <a:spcBef>
                <a:spcPts val="0"/>
              </a:spcBef>
              <a:spcAft>
                <a:spcPts val="0"/>
              </a:spcAft>
              <a:buNone/>
            </a:pPr>
            <a:r>
              <a:rPr lang="en">
                <a:solidFill>
                  <a:srgbClr val="999999"/>
                </a:solidFill>
              </a:rPr>
              <a:t>Analyzing the algorithm</a:t>
            </a:r>
            <a:endParaRPr>
              <a:solidFill>
                <a:srgbClr val="999999"/>
              </a:solidFill>
            </a:endParaRPr>
          </a:p>
        </p:txBody>
      </p:sp>
      <p:sp>
        <p:nvSpPr>
          <p:cNvPr id="1166" name="Google Shape;1166;p144"/>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Merge sort continuously divides the original array in two until it has created N one element subarrays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To divide the array O(N) is required and merging each level is also O(N)</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How many levels are generated? log</a:t>
            </a:r>
            <a:r>
              <a:rPr baseline="-25000" lang="en"/>
              <a:t>2</a:t>
            </a:r>
            <a:r>
              <a:rPr lang="en"/>
              <a:t>N</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14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Merge Sort</a:t>
            </a:r>
            <a:endParaRPr sz="2400"/>
          </a:p>
          <a:p>
            <a:pPr indent="0" lvl="0" marL="0" rtl="0" algn="l">
              <a:spcBef>
                <a:spcPts val="0"/>
              </a:spcBef>
              <a:spcAft>
                <a:spcPts val="0"/>
              </a:spcAft>
              <a:buNone/>
            </a:pPr>
            <a:r>
              <a:rPr lang="en">
                <a:solidFill>
                  <a:srgbClr val="999999"/>
                </a:solidFill>
              </a:rPr>
              <a:t>Analyzing the algorithm</a:t>
            </a:r>
            <a:endParaRPr>
              <a:solidFill>
                <a:srgbClr val="999999"/>
              </a:solidFill>
            </a:endParaRPr>
          </a:p>
        </p:txBody>
      </p:sp>
      <p:sp>
        <p:nvSpPr>
          <p:cNvPr id="1172" name="Google Shape;1172;p145"/>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So merge sort is O(Nlog</a:t>
            </a:r>
            <a:r>
              <a:rPr baseline="-25000" lang="en"/>
              <a:t>2</a:t>
            </a:r>
            <a:r>
              <a:rPr lang="en"/>
              <a:t>N)</a:t>
            </a:r>
            <a:endParaRPr/>
          </a:p>
        </p:txBody>
      </p:sp>
      <p:pic>
        <p:nvPicPr>
          <p:cNvPr id="1173" name="Google Shape;1173;p145"/>
          <p:cNvPicPr preferRelativeResize="0"/>
          <p:nvPr/>
        </p:nvPicPr>
        <p:blipFill>
          <a:blip r:embed="rId3">
            <a:alphaModFix/>
          </a:blip>
          <a:stretch>
            <a:fillRect/>
          </a:stretch>
        </p:blipFill>
        <p:spPr>
          <a:xfrm>
            <a:off x="709613" y="2647950"/>
            <a:ext cx="7724775" cy="327660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146"/>
          <p:cNvSpPr txBox="1"/>
          <p:nvPr>
            <p:ph type="ctrTitle"/>
          </p:nvPr>
        </p:nvSpPr>
        <p:spPr>
          <a:xfrm>
            <a:off x="685800" y="2111123"/>
            <a:ext cx="7772400" cy="154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Quick Sort</a:t>
            </a:r>
            <a:endParaRPr/>
          </a:p>
        </p:txBody>
      </p:sp>
      <p:sp>
        <p:nvSpPr>
          <p:cNvPr id="1179" name="Google Shape;1179;p146"/>
          <p:cNvSpPr txBox="1"/>
          <p:nvPr>
            <p:ph idx="1" type="subTitle"/>
          </p:nvPr>
        </p:nvSpPr>
        <p:spPr>
          <a:xfrm>
            <a:off x="685800" y="3405738"/>
            <a:ext cx="7772400" cy="104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Sorting algorithm</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characteristics of interest</a:t>
            </a:r>
            <a:endParaRPr/>
          </a:p>
        </p:txBody>
      </p:sp>
      <p:sp>
        <p:nvSpPr>
          <p:cNvPr id="132" name="Google Shape;132;p21"/>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Time (CPU)</a:t>
            </a:r>
            <a:endParaRPr/>
          </a:p>
          <a:p>
            <a:pPr indent="-381000" lvl="1" marL="914400" rtl="0" algn="l">
              <a:spcBef>
                <a:spcPts val="0"/>
              </a:spcBef>
              <a:spcAft>
                <a:spcPts val="0"/>
              </a:spcAft>
              <a:buSzPts val="2400"/>
              <a:buChar char="◆"/>
            </a:pPr>
            <a:r>
              <a:rPr lang="en"/>
              <a:t>How long an implementation of a particular algorithm will run on a particular computer</a:t>
            </a:r>
            <a:endParaRPr/>
          </a:p>
          <a:p>
            <a:pPr indent="0" lvl="0" marL="457200" rtl="0" algn="l">
              <a:spcBef>
                <a:spcPts val="600"/>
              </a:spcBef>
              <a:spcAft>
                <a:spcPts val="0"/>
              </a:spcAft>
              <a:buNone/>
            </a:pPr>
            <a:r>
              <a:t/>
            </a:r>
            <a:endParaRPr/>
          </a:p>
          <a:p>
            <a:pPr indent="-419100" lvl="0" marL="457200" rtl="0" algn="l">
              <a:spcBef>
                <a:spcPts val="600"/>
              </a:spcBef>
              <a:spcAft>
                <a:spcPts val="0"/>
              </a:spcAft>
              <a:buSzPts val="3000"/>
              <a:buChar char="➔"/>
            </a:pPr>
            <a:r>
              <a:rPr lang="en"/>
              <a:t>Space (Disk/Memory)</a:t>
            </a:r>
            <a:endParaRPr/>
          </a:p>
          <a:p>
            <a:pPr indent="-381000" lvl="1" marL="914400" rtl="0" algn="l">
              <a:spcBef>
                <a:spcPts val="0"/>
              </a:spcBef>
              <a:spcAft>
                <a:spcPts val="0"/>
              </a:spcAft>
              <a:buSzPts val="2400"/>
              <a:buChar char="◆"/>
            </a:pPr>
            <a:r>
              <a:rPr lang="en"/>
              <a:t>How much space it will require</a:t>
            </a:r>
            <a:endParaRPr/>
          </a:p>
          <a:p>
            <a:pPr indent="0" lvl="0" marL="0" rtl="0" algn="l">
              <a:spcBef>
                <a:spcPts val="600"/>
              </a:spcBef>
              <a:spcAft>
                <a:spcPts val="0"/>
              </a:spcAft>
              <a:buNone/>
            </a:pPr>
            <a:r>
              <a:t/>
            </a:r>
            <a:endParaRPr/>
          </a:p>
          <a:p>
            <a:pPr indent="0" lvl="0" marL="0" rtl="0" algn="ctr">
              <a:spcBef>
                <a:spcPts val="0"/>
              </a:spcBef>
              <a:spcAft>
                <a:spcPts val="0"/>
              </a:spcAft>
              <a:buNone/>
            </a:pPr>
            <a:r>
              <a:rPr b="1" lang="en" sz="1800">
                <a:solidFill>
                  <a:srgbClr val="FFFFFF"/>
                </a:solidFill>
              </a:rPr>
              <a:t>It is not the best option</a:t>
            </a:r>
            <a:endParaRPr b="1" sz="1800">
              <a:solidFill>
                <a:srgbClr val="FFFFFF"/>
              </a:solidFill>
            </a:endParaRPr>
          </a:p>
          <a:p>
            <a:pPr indent="0" lvl="0" marL="0" rtl="0" algn="ctr">
              <a:spcBef>
                <a:spcPts val="0"/>
              </a:spcBef>
              <a:spcAft>
                <a:spcPts val="0"/>
              </a:spcAft>
              <a:buNone/>
            </a:pPr>
            <a:r>
              <a:rPr b="1" lang="en" sz="1800">
                <a:solidFill>
                  <a:srgbClr val="FFFFFF"/>
                </a:solidFill>
              </a:rPr>
              <a:t>It is not the best option</a:t>
            </a:r>
            <a:endParaRPr b="1" sz="1800">
              <a:solidFill>
                <a:srgbClr val="FFFFFF"/>
              </a:solidFill>
            </a:endParaRPr>
          </a:p>
          <a:p>
            <a:pPr indent="0" lvl="0" marL="0" rtl="0" algn="l">
              <a:spcBef>
                <a:spcPts val="600"/>
              </a:spcBef>
              <a:spcAft>
                <a:spcPts val="0"/>
              </a:spcAft>
              <a:buNone/>
            </a:pPr>
            <a:r>
              <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None/>
            </a:pPr>
            <a:r>
              <a:t/>
            </a:r>
            <a:endParaRPr/>
          </a:p>
        </p:txBody>
      </p:sp>
      <p:pic>
        <p:nvPicPr>
          <p:cNvPr id="133" name="Google Shape;133;p21"/>
          <p:cNvPicPr preferRelativeResize="0"/>
          <p:nvPr/>
        </p:nvPicPr>
        <p:blipFill rotWithShape="1">
          <a:blip r:embed="rId3">
            <a:alphaModFix/>
          </a:blip>
          <a:srcRect b="7320" l="0" r="0" t="21606"/>
          <a:stretch/>
        </p:blipFill>
        <p:spPr>
          <a:xfrm flipH="1">
            <a:off x="6488600" y="4497050"/>
            <a:ext cx="2655400" cy="2360949"/>
          </a:xfrm>
          <a:prstGeom prst="rect">
            <a:avLst/>
          </a:prstGeom>
          <a:noFill/>
          <a:ln>
            <a:noFill/>
          </a:ln>
        </p:spPr>
      </p:pic>
      <p:sp>
        <p:nvSpPr>
          <p:cNvPr id="134" name="Google Shape;134;p21"/>
          <p:cNvSpPr/>
          <p:nvPr/>
        </p:nvSpPr>
        <p:spPr>
          <a:xfrm>
            <a:off x="5141300" y="3195700"/>
            <a:ext cx="2597100" cy="1672800"/>
          </a:xfrm>
          <a:prstGeom prst="wedgeEllipseCallout">
            <a:avLst>
              <a:gd fmla="val 28304" name="adj1"/>
              <a:gd fmla="val 65256" name="adj2"/>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latin typeface="Droid Sans"/>
                <a:ea typeface="Droid Sans"/>
                <a:cs typeface="Droid Sans"/>
                <a:sym typeface="Droid Sans"/>
              </a:rPr>
              <a:t>Is there any other characteristic?</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14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Quicksort</a:t>
            </a:r>
            <a:endParaRPr/>
          </a:p>
        </p:txBody>
      </p:sp>
      <p:sp>
        <p:nvSpPr>
          <p:cNvPr id="1185" name="Google Shape;1185;p147"/>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Is the most popular sorting algorithm</a:t>
            </a:r>
            <a:endParaRPr/>
          </a:p>
          <a:p>
            <a:pPr indent="-381000" lvl="1" marL="914400" rtl="0" algn="l">
              <a:spcBef>
                <a:spcPts val="0"/>
              </a:spcBef>
              <a:spcAft>
                <a:spcPts val="0"/>
              </a:spcAft>
              <a:buSzPts val="2400"/>
              <a:buChar char="◆"/>
            </a:pPr>
            <a:r>
              <a:rPr lang="en"/>
              <a:t>In the majority of situations is the fastest (for in memory sorting)</a:t>
            </a:r>
            <a:endParaRPr/>
          </a:p>
          <a:p>
            <a:pPr indent="0" lvl="0" marL="457200" rtl="0" algn="l">
              <a:spcBef>
                <a:spcPts val="600"/>
              </a:spcBef>
              <a:spcAft>
                <a:spcPts val="0"/>
              </a:spcAft>
              <a:buNone/>
            </a:pPr>
            <a:r>
              <a:t/>
            </a:r>
            <a:endParaRPr/>
          </a:p>
          <a:p>
            <a:pPr indent="-419100" lvl="0" marL="457200" rtl="0" algn="l">
              <a:spcBef>
                <a:spcPts val="600"/>
              </a:spcBef>
              <a:spcAft>
                <a:spcPts val="0"/>
              </a:spcAft>
              <a:buSzPts val="3000"/>
              <a:buChar char="➔"/>
            </a:pPr>
            <a:r>
              <a:rPr lang="en"/>
              <a:t>Works by partitioning an array into two subarrays and then calling itself recursively to quick-sort each of these subarrays</a:t>
            </a:r>
            <a:endParaRPr/>
          </a:p>
          <a:p>
            <a:pPr indent="0" lvl="0" marL="0" rtl="0" algn="l">
              <a:spcBef>
                <a:spcPts val="600"/>
              </a:spcBef>
              <a:spcAft>
                <a:spcPts val="0"/>
              </a:spcAft>
              <a:buNone/>
            </a:pPr>
            <a:r>
              <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148"/>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Sort the following array:</a:t>
            </a:r>
            <a:endParaRPr/>
          </a:p>
        </p:txBody>
      </p:sp>
      <p:sp>
        <p:nvSpPr>
          <p:cNvPr id="1191" name="Google Shape;1191;p14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QuickSort</a:t>
            </a:r>
            <a:endParaRPr sz="2400"/>
          </a:p>
          <a:p>
            <a:pPr indent="0" lvl="0" marL="0" rtl="0" algn="l">
              <a:spcBef>
                <a:spcPts val="0"/>
              </a:spcBef>
              <a:spcAft>
                <a:spcPts val="0"/>
              </a:spcAft>
              <a:buNone/>
            </a:pPr>
            <a:r>
              <a:rPr lang="en">
                <a:solidFill>
                  <a:srgbClr val="999999"/>
                </a:solidFill>
              </a:rPr>
              <a:t>Example problem</a:t>
            </a:r>
            <a:endParaRPr>
              <a:solidFill>
                <a:srgbClr val="999999"/>
              </a:solidFill>
            </a:endParaRPr>
          </a:p>
        </p:txBody>
      </p:sp>
      <p:graphicFrame>
        <p:nvGraphicFramePr>
          <p:cNvPr id="1192" name="Google Shape;1192;p148"/>
          <p:cNvGraphicFramePr/>
          <p:nvPr/>
        </p:nvGraphicFramePr>
        <p:xfrm>
          <a:off x="2160750" y="2576950"/>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14</a:t>
                      </a:r>
                      <a:endParaRPr b="1"/>
                    </a:p>
                  </a:txBody>
                  <a:tcPr marT="91425" marB="91425" marR="91425" marL="91425"/>
                </a:tc>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12</a:t>
                      </a:r>
                      <a:endParaRPr b="1"/>
                    </a:p>
                  </a:txBody>
                  <a:tcPr marT="91425" marB="91425" marR="91425" marL="91425"/>
                </a:tc>
                <a:tc>
                  <a:txBody>
                    <a:bodyPr/>
                    <a:lstStyle/>
                    <a:p>
                      <a:pPr indent="0" lvl="0" marL="0" rtl="0" algn="ctr">
                        <a:spcBef>
                          <a:spcPts val="0"/>
                        </a:spcBef>
                        <a:spcAft>
                          <a:spcPts val="0"/>
                        </a:spcAft>
                        <a:buNone/>
                      </a:pPr>
                      <a:r>
                        <a:rPr b="1" lang="en"/>
                        <a:t>9</a:t>
                      </a:r>
                      <a:endParaRPr b="1"/>
                    </a:p>
                  </a:txBody>
                  <a:tcPr marT="91425" marB="91425" marR="91425" marL="91425"/>
                </a:tc>
                <a:tc>
                  <a:txBody>
                    <a:bodyPr/>
                    <a:lstStyle/>
                    <a:p>
                      <a:pPr indent="0" lvl="0" marL="0" rtl="0" algn="ctr">
                        <a:spcBef>
                          <a:spcPts val="0"/>
                        </a:spcBef>
                        <a:spcAft>
                          <a:spcPts val="0"/>
                        </a:spcAft>
                        <a:buNone/>
                      </a:pPr>
                      <a:r>
                        <a:rPr b="1" lang="en"/>
                        <a:t>11</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6</a:t>
                      </a:r>
                      <a:endParaRPr b="1"/>
                    </a:p>
                  </a:txBody>
                  <a:tcPr marT="91425" marB="91425" marR="91425" marL="91425"/>
                </a:tc>
                <a:tc>
                  <a:txBody>
                    <a:bodyPr/>
                    <a:lstStyle/>
                    <a:p>
                      <a:pPr indent="0" lvl="0" marL="0" rtl="0" algn="ctr">
                        <a:spcBef>
                          <a:spcPts val="0"/>
                        </a:spcBef>
                        <a:spcAft>
                          <a:spcPts val="0"/>
                        </a:spcAft>
                        <a:buNone/>
                      </a:pPr>
                      <a:r>
                        <a:rPr b="1" lang="en"/>
                        <a:t>2</a:t>
                      </a:r>
                      <a:endParaRPr b="1"/>
                    </a:p>
                  </a:txBody>
                  <a:tcPr marT="91425" marB="91425" marR="91425" marL="91425"/>
                </a:tc>
              </a:tr>
            </a:tbl>
          </a:graphicData>
        </a:graphic>
      </p:graphicFrame>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14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QuickSort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graphicFrame>
        <p:nvGraphicFramePr>
          <p:cNvPr id="1198" name="Google Shape;1198;p149"/>
          <p:cNvGraphicFramePr/>
          <p:nvPr/>
        </p:nvGraphicFramePr>
        <p:xfrm>
          <a:off x="2140800" y="15335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1199" name="Google Shape;1199;p149"/>
          <p:cNvGraphicFramePr/>
          <p:nvPr/>
        </p:nvGraphicFramePr>
        <p:xfrm>
          <a:off x="2140800" y="18383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14</a:t>
                      </a:r>
                      <a:endParaRPr b="1"/>
                    </a:p>
                  </a:txBody>
                  <a:tcPr marT="91425" marB="91425" marR="91425" marL="91425"/>
                </a:tc>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12</a:t>
                      </a:r>
                      <a:endParaRPr b="1"/>
                    </a:p>
                  </a:txBody>
                  <a:tcPr marT="91425" marB="91425" marR="91425" marL="91425"/>
                </a:tc>
                <a:tc>
                  <a:txBody>
                    <a:bodyPr/>
                    <a:lstStyle/>
                    <a:p>
                      <a:pPr indent="0" lvl="0" marL="0" rtl="0" algn="ctr">
                        <a:spcBef>
                          <a:spcPts val="0"/>
                        </a:spcBef>
                        <a:spcAft>
                          <a:spcPts val="0"/>
                        </a:spcAft>
                        <a:buNone/>
                      </a:pPr>
                      <a:r>
                        <a:rPr b="1" lang="en"/>
                        <a:t>9</a:t>
                      </a:r>
                      <a:endParaRPr b="1">
                        <a:solidFill>
                          <a:srgbClr val="FFFFFF"/>
                        </a:solidFill>
                      </a:endParaRPr>
                    </a:p>
                  </a:txBody>
                  <a:tcPr marT="91425" marB="91425" marR="91425" marL="91425">
                    <a:solidFill>
                      <a:srgbClr val="FFFFFF"/>
                    </a:solidFill>
                  </a:tcPr>
                </a:tc>
                <a:tc>
                  <a:txBody>
                    <a:bodyPr/>
                    <a:lstStyle/>
                    <a:p>
                      <a:pPr indent="0" lvl="0" marL="0" rtl="0" algn="ctr">
                        <a:spcBef>
                          <a:spcPts val="0"/>
                        </a:spcBef>
                        <a:spcAft>
                          <a:spcPts val="0"/>
                        </a:spcAft>
                        <a:buNone/>
                      </a:pPr>
                      <a:r>
                        <a:rPr b="1" lang="en"/>
                        <a:t>11</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6</a:t>
                      </a:r>
                      <a:endParaRPr b="1"/>
                    </a:p>
                  </a:txBody>
                  <a:tcPr marT="91425" marB="91425" marR="91425" marL="91425"/>
                </a:tc>
                <a:tc>
                  <a:txBody>
                    <a:bodyPr/>
                    <a:lstStyle/>
                    <a:p>
                      <a:pPr indent="0" lvl="0" marL="0" rtl="0" algn="ctr">
                        <a:spcBef>
                          <a:spcPts val="0"/>
                        </a:spcBef>
                        <a:spcAft>
                          <a:spcPts val="0"/>
                        </a:spcAft>
                        <a:buNone/>
                      </a:pPr>
                      <a:r>
                        <a:rPr b="1" lang="en"/>
                        <a:t>2</a:t>
                      </a:r>
                      <a:endParaRPr b="1"/>
                    </a:p>
                  </a:txBody>
                  <a:tcPr marT="91425" marB="91425" marR="91425" marL="91425"/>
                </a:tc>
              </a:tr>
            </a:tbl>
          </a:graphicData>
        </a:graphic>
      </p:graphicFrame>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15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QuickSort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graphicFrame>
        <p:nvGraphicFramePr>
          <p:cNvPr id="1205" name="Google Shape;1205;p150"/>
          <p:cNvGraphicFramePr/>
          <p:nvPr/>
        </p:nvGraphicFramePr>
        <p:xfrm>
          <a:off x="2140800" y="15335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1206" name="Google Shape;1206;p150"/>
          <p:cNvGraphicFramePr/>
          <p:nvPr/>
        </p:nvGraphicFramePr>
        <p:xfrm>
          <a:off x="2140800" y="18383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14</a:t>
                      </a:r>
                      <a:endParaRPr b="1"/>
                    </a:p>
                  </a:txBody>
                  <a:tcPr marT="91425" marB="91425" marR="91425" marL="91425"/>
                </a:tc>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12</a:t>
                      </a:r>
                      <a:endParaRPr b="1"/>
                    </a:p>
                  </a:txBody>
                  <a:tcPr marT="91425" marB="91425" marR="91425" marL="91425"/>
                </a:tc>
                <a:tc>
                  <a:txBody>
                    <a:bodyPr/>
                    <a:lstStyle/>
                    <a:p>
                      <a:pPr indent="0" lvl="0" marL="0" rtl="0" algn="ctr">
                        <a:spcBef>
                          <a:spcPts val="0"/>
                        </a:spcBef>
                        <a:spcAft>
                          <a:spcPts val="0"/>
                        </a:spcAft>
                        <a:buNone/>
                      </a:pPr>
                      <a:r>
                        <a:rPr b="1" lang="en"/>
                        <a:t>9</a:t>
                      </a:r>
                      <a:endParaRPr b="1">
                        <a:solidFill>
                          <a:srgbClr val="FFFFFF"/>
                        </a:solidFill>
                      </a:endParaRPr>
                    </a:p>
                  </a:txBody>
                  <a:tcPr marT="91425" marB="91425" marR="91425" marL="91425">
                    <a:solidFill>
                      <a:srgbClr val="FFFFFF"/>
                    </a:solidFill>
                  </a:tcPr>
                </a:tc>
                <a:tc>
                  <a:txBody>
                    <a:bodyPr/>
                    <a:lstStyle/>
                    <a:p>
                      <a:pPr indent="0" lvl="0" marL="0" rtl="0" algn="ctr">
                        <a:spcBef>
                          <a:spcPts val="0"/>
                        </a:spcBef>
                        <a:spcAft>
                          <a:spcPts val="0"/>
                        </a:spcAft>
                        <a:buNone/>
                      </a:pPr>
                      <a:r>
                        <a:rPr b="1" lang="en"/>
                        <a:t>11</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6</a:t>
                      </a:r>
                      <a:endParaRPr b="1"/>
                    </a:p>
                  </a:txBody>
                  <a:tcPr marT="91425" marB="91425" marR="91425" marL="91425"/>
                </a:tc>
                <a:tc>
                  <a:txBody>
                    <a:bodyPr/>
                    <a:lstStyle/>
                    <a:p>
                      <a:pPr indent="0" lvl="0" marL="0" rtl="0" algn="ctr">
                        <a:spcBef>
                          <a:spcPts val="0"/>
                        </a:spcBef>
                        <a:spcAft>
                          <a:spcPts val="0"/>
                        </a:spcAft>
                        <a:buNone/>
                      </a:pPr>
                      <a:r>
                        <a:rPr b="1" lang="en"/>
                        <a:t>2</a:t>
                      </a:r>
                      <a:endParaRPr b="1"/>
                    </a:p>
                  </a:txBody>
                  <a:tcPr marT="91425" marB="91425" marR="91425" marL="91425"/>
                </a:tc>
              </a:tr>
            </a:tbl>
          </a:graphicData>
        </a:graphic>
      </p:graphicFrame>
      <p:sp>
        <p:nvSpPr>
          <p:cNvPr id="1207" name="Google Shape;1207;p150"/>
          <p:cNvSpPr/>
          <p:nvPr/>
        </p:nvSpPr>
        <p:spPr>
          <a:xfrm>
            <a:off x="448975" y="2676300"/>
            <a:ext cx="1989600" cy="1197300"/>
          </a:xfrm>
          <a:prstGeom prst="wedgeEllipseCallout">
            <a:avLst>
              <a:gd fmla="val 48673" name="adj1"/>
              <a:gd fmla="val -78677" name="adj2"/>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roid Sans"/>
                <a:ea typeface="Droid Sans"/>
                <a:cs typeface="Droid Sans"/>
                <a:sym typeface="Droid Sans"/>
              </a:rPr>
              <a:t>Let's calculate the pivot</a:t>
            </a:r>
            <a:endParaRPr>
              <a:latin typeface="Droid Sans"/>
              <a:ea typeface="Droid Sans"/>
              <a:cs typeface="Droid Sans"/>
              <a:sym typeface="Droid Sans"/>
            </a:endParaRPr>
          </a:p>
        </p:txBody>
      </p:sp>
      <p:sp>
        <p:nvSpPr>
          <p:cNvPr id="1208" name="Google Shape;1208;p150"/>
          <p:cNvSpPr/>
          <p:nvPr/>
        </p:nvSpPr>
        <p:spPr>
          <a:xfrm>
            <a:off x="2209975" y="3433400"/>
            <a:ext cx="2368200" cy="1238700"/>
          </a:xfrm>
          <a:prstGeom prst="wedgeEllipseCallout">
            <a:avLst>
              <a:gd fmla="val -58406" name="adj1"/>
              <a:gd fmla="val -53170" name="adj2"/>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roid Sans"/>
                <a:ea typeface="Droid Sans"/>
                <a:cs typeface="Droid Sans"/>
                <a:sym typeface="Droid Sans"/>
              </a:rPr>
              <a:t>0 + ((7- 0) / 2) = 3</a:t>
            </a:r>
            <a:endParaRPr>
              <a:latin typeface="Droid Sans"/>
              <a:ea typeface="Droid Sans"/>
              <a:cs typeface="Droid Sans"/>
              <a:sym typeface="Droid Sans"/>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15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QuickSort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graphicFrame>
        <p:nvGraphicFramePr>
          <p:cNvPr id="1214" name="Google Shape;1214;p151"/>
          <p:cNvGraphicFramePr/>
          <p:nvPr/>
        </p:nvGraphicFramePr>
        <p:xfrm>
          <a:off x="2140800" y="29813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1215" name="Google Shape;1215;p151"/>
          <p:cNvGraphicFramePr/>
          <p:nvPr/>
        </p:nvGraphicFramePr>
        <p:xfrm>
          <a:off x="2140800" y="32861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14</a:t>
                      </a:r>
                      <a:endParaRPr b="1"/>
                    </a:p>
                  </a:txBody>
                  <a:tcPr marT="91425" marB="91425" marR="91425" marL="91425"/>
                </a:tc>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12</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
                        <a:t>9</a:t>
                      </a:r>
                      <a:endParaRPr b="1">
                        <a:solidFill>
                          <a:srgbClr val="FFFFFF"/>
                        </a:solidFill>
                      </a:endParaRPr>
                    </a:p>
                  </a:txBody>
                  <a:tcPr marT="91425" marB="91425" marR="91425" marL="91425">
                    <a:solidFill>
                      <a:srgbClr val="FFFFFF"/>
                    </a:solidFill>
                  </a:tcPr>
                </a:tc>
                <a:tc>
                  <a:txBody>
                    <a:bodyPr/>
                    <a:lstStyle/>
                    <a:p>
                      <a:pPr indent="0" lvl="0" marL="0" rtl="0" algn="ctr">
                        <a:spcBef>
                          <a:spcPts val="0"/>
                        </a:spcBef>
                        <a:spcAft>
                          <a:spcPts val="0"/>
                        </a:spcAft>
                        <a:buNone/>
                      </a:pPr>
                      <a:r>
                        <a:rPr b="1" lang="en"/>
                        <a:t>11</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6</a:t>
                      </a:r>
                      <a:endParaRPr b="1"/>
                    </a:p>
                  </a:txBody>
                  <a:tcPr marT="91425" marB="91425" marR="91425" marL="91425"/>
                </a:tc>
                <a:tc>
                  <a:txBody>
                    <a:bodyPr/>
                    <a:lstStyle/>
                    <a:p>
                      <a:pPr indent="0" lvl="0" marL="0" rtl="0" algn="ctr">
                        <a:spcBef>
                          <a:spcPts val="0"/>
                        </a:spcBef>
                        <a:spcAft>
                          <a:spcPts val="0"/>
                        </a:spcAft>
                        <a:buNone/>
                      </a:pPr>
                      <a:r>
                        <a:rPr b="1" lang="en"/>
                        <a:t>2</a:t>
                      </a:r>
                      <a:endParaRPr b="1"/>
                    </a:p>
                  </a:txBody>
                  <a:tcPr marT="91425" marB="91425" marR="91425" marL="91425"/>
                </a:tc>
              </a:tr>
            </a:tbl>
          </a:graphicData>
        </a:graphic>
      </p:graphicFrame>
      <p:cxnSp>
        <p:nvCxnSpPr>
          <p:cNvPr id="1216" name="Google Shape;1216;p151"/>
          <p:cNvCxnSpPr/>
          <p:nvPr/>
        </p:nvCxnSpPr>
        <p:spPr>
          <a:xfrm rot="10800000">
            <a:off x="2465100" y="3706800"/>
            <a:ext cx="8700" cy="669000"/>
          </a:xfrm>
          <a:prstGeom prst="straightConnector1">
            <a:avLst/>
          </a:prstGeom>
          <a:noFill/>
          <a:ln cap="flat" cmpd="sng" w="28575">
            <a:solidFill>
              <a:srgbClr val="FF0000"/>
            </a:solidFill>
            <a:prstDash val="solid"/>
            <a:round/>
            <a:headEnd len="med" w="med" type="none"/>
            <a:tailEnd len="med" w="med" type="triangle"/>
          </a:ln>
        </p:spPr>
      </p:cxnSp>
      <p:cxnSp>
        <p:nvCxnSpPr>
          <p:cNvPr id="1217" name="Google Shape;1217;p151"/>
          <p:cNvCxnSpPr/>
          <p:nvPr/>
        </p:nvCxnSpPr>
        <p:spPr>
          <a:xfrm rot="10800000">
            <a:off x="7063325" y="3706800"/>
            <a:ext cx="8700" cy="669000"/>
          </a:xfrm>
          <a:prstGeom prst="straightConnector1">
            <a:avLst/>
          </a:prstGeom>
          <a:noFill/>
          <a:ln cap="flat" cmpd="sng" w="28575">
            <a:solidFill>
              <a:srgbClr val="0000FF"/>
            </a:solidFill>
            <a:prstDash val="solid"/>
            <a:round/>
            <a:headEnd len="med" w="med" type="none"/>
            <a:tailEnd len="med" w="med" type="triangle"/>
          </a:ln>
        </p:spPr>
      </p:cxn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15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QuickSort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graphicFrame>
        <p:nvGraphicFramePr>
          <p:cNvPr id="1223" name="Google Shape;1223;p152"/>
          <p:cNvGraphicFramePr/>
          <p:nvPr/>
        </p:nvGraphicFramePr>
        <p:xfrm>
          <a:off x="2140800" y="29813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1224" name="Google Shape;1224;p152"/>
          <p:cNvGraphicFramePr/>
          <p:nvPr/>
        </p:nvGraphicFramePr>
        <p:xfrm>
          <a:off x="2140800" y="32861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14</a:t>
                      </a:r>
                      <a:endParaRPr b="1"/>
                    </a:p>
                  </a:txBody>
                  <a:tcPr marT="91425" marB="91425" marR="91425" marL="91425"/>
                </a:tc>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12</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
                        <a:t>9</a:t>
                      </a:r>
                      <a:endParaRPr b="1">
                        <a:solidFill>
                          <a:srgbClr val="FFFFFF"/>
                        </a:solidFill>
                      </a:endParaRPr>
                    </a:p>
                  </a:txBody>
                  <a:tcPr marT="91425" marB="91425" marR="91425" marL="91425">
                    <a:solidFill>
                      <a:srgbClr val="FFFFFF"/>
                    </a:solidFill>
                  </a:tcPr>
                </a:tc>
                <a:tc>
                  <a:txBody>
                    <a:bodyPr/>
                    <a:lstStyle/>
                    <a:p>
                      <a:pPr indent="0" lvl="0" marL="0" rtl="0" algn="ctr">
                        <a:spcBef>
                          <a:spcPts val="0"/>
                        </a:spcBef>
                        <a:spcAft>
                          <a:spcPts val="0"/>
                        </a:spcAft>
                        <a:buNone/>
                      </a:pPr>
                      <a:r>
                        <a:rPr b="1" lang="en"/>
                        <a:t>11</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6</a:t>
                      </a:r>
                      <a:endParaRPr b="1"/>
                    </a:p>
                  </a:txBody>
                  <a:tcPr marT="91425" marB="91425" marR="91425" marL="91425"/>
                </a:tc>
                <a:tc>
                  <a:txBody>
                    <a:bodyPr/>
                    <a:lstStyle/>
                    <a:p>
                      <a:pPr indent="0" lvl="0" marL="0" rtl="0" algn="ctr">
                        <a:spcBef>
                          <a:spcPts val="0"/>
                        </a:spcBef>
                        <a:spcAft>
                          <a:spcPts val="0"/>
                        </a:spcAft>
                        <a:buNone/>
                      </a:pPr>
                      <a:r>
                        <a:rPr b="1" lang="en"/>
                        <a:t>2</a:t>
                      </a:r>
                      <a:endParaRPr b="1"/>
                    </a:p>
                  </a:txBody>
                  <a:tcPr marT="91425" marB="91425" marR="91425" marL="91425"/>
                </a:tc>
              </a:tr>
            </a:tbl>
          </a:graphicData>
        </a:graphic>
      </p:graphicFrame>
      <p:sp>
        <p:nvSpPr>
          <p:cNvPr id="1225" name="Google Shape;1225;p152"/>
          <p:cNvSpPr/>
          <p:nvPr/>
        </p:nvSpPr>
        <p:spPr>
          <a:xfrm>
            <a:off x="1540750" y="1606538"/>
            <a:ext cx="1989600" cy="1197300"/>
          </a:xfrm>
          <a:prstGeom prst="wedgeEllipseCallout">
            <a:avLst>
              <a:gd fmla="val -449" name="adj1"/>
              <a:gd fmla="val 78317" name="adj2"/>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roid Sans"/>
                <a:ea typeface="Droid Sans"/>
                <a:cs typeface="Droid Sans"/>
                <a:sym typeface="Droid Sans"/>
              </a:rPr>
              <a:t>Is less than the pivot?</a:t>
            </a:r>
            <a:endParaRPr>
              <a:latin typeface="Droid Sans"/>
              <a:ea typeface="Droid Sans"/>
              <a:cs typeface="Droid Sans"/>
              <a:sym typeface="Droid Sans"/>
            </a:endParaRPr>
          </a:p>
        </p:txBody>
      </p:sp>
      <p:sp>
        <p:nvSpPr>
          <p:cNvPr id="1226" name="Google Shape;1226;p152"/>
          <p:cNvSpPr/>
          <p:nvPr/>
        </p:nvSpPr>
        <p:spPr>
          <a:xfrm>
            <a:off x="6094950" y="1606525"/>
            <a:ext cx="1989600" cy="1197300"/>
          </a:xfrm>
          <a:prstGeom prst="wedgeEllipseCallout">
            <a:avLst>
              <a:gd fmla="val -449" name="adj1"/>
              <a:gd fmla="val 78317" name="adj2"/>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roid Sans"/>
                <a:ea typeface="Droid Sans"/>
                <a:cs typeface="Droid Sans"/>
                <a:sym typeface="Droid Sans"/>
              </a:rPr>
              <a:t>Is greater than the pivot?</a:t>
            </a:r>
            <a:endParaRPr>
              <a:latin typeface="Droid Sans"/>
              <a:ea typeface="Droid Sans"/>
              <a:cs typeface="Droid Sans"/>
              <a:sym typeface="Droid Sans"/>
            </a:endParaRPr>
          </a:p>
        </p:txBody>
      </p:sp>
      <p:cxnSp>
        <p:nvCxnSpPr>
          <p:cNvPr id="1227" name="Google Shape;1227;p152"/>
          <p:cNvCxnSpPr/>
          <p:nvPr/>
        </p:nvCxnSpPr>
        <p:spPr>
          <a:xfrm rot="10800000">
            <a:off x="2465100" y="3706800"/>
            <a:ext cx="8700" cy="669000"/>
          </a:xfrm>
          <a:prstGeom prst="straightConnector1">
            <a:avLst/>
          </a:prstGeom>
          <a:noFill/>
          <a:ln cap="flat" cmpd="sng" w="28575">
            <a:solidFill>
              <a:srgbClr val="FF0000"/>
            </a:solidFill>
            <a:prstDash val="solid"/>
            <a:round/>
            <a:headEnd len="med" w="med" type="none"/>
            <a:tailEnd len="med" w="med" type="triangle"/>
          </a:ln>
        </p:spPr>
      </p:cxnSp>
      <p:cxnSp>
        <p:nvCxnSpPr>
          <p:cNvPr id="1228" name="Google Shape;1228;p152"/>
          <p:cNvCxnSpPr/>
          <p:nvPr/>
        </p:nvCxnSpPr>
        <p:spPr>
          <a:xfrm rot="10800000">
            <a:off x="7063325" y="3706800"/>
            <a:ext cx="8700" cy="669000"/>
          </a:xfrm>
          <a:prstGeom prst="straightConnector1">
            <a:avLst/>
          </a:prstGeom>
          <a:noFill/>
          <a:ln cap="flat" cmpd="sng" w="28575">
            <a:solidFill>
              <a:srgbClr val="0000FF"/>
            </a:solidFill>
            <a:prstDash val="solid"/>
            <a:round/>
            <a:headEnd len="med" w="med" type="none"/>
            <a:tailEnd len="med" w="med" type="triangle"/>
          </a:ln>
        </p:spPr>
      </p:cxn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sp>
        <p:nvSpPr>
          <p:cNvPr id="1233" name="Google Shape;1233;p15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QuickSort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graphicFrame>
        <p:nvGraphicFramePr>
          <p:cNvPr id="1234" name="Google Shape;1234;p153"/>
          <p:cNvGraphicFramePr/>
          <p:nvPr/>
        </p:nvGraphicFramePr>
        <p:xfrm>
          <a:off x="2140800" y="29813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1235" name="Google Shape;1235;p153"/>
          <p:cNvGraphicFramePr/>
          <p:nvPr/>
        </p:nvGraphicFramePr>
        <p:xfrm>
          <a:off x="2140800" y="32861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14</a:t>
                      </a:r>
                      <a:endParaRPr b="1"/>
                    </a:p>
                  </a:txBody>
                  <a:tcPr marT="91425" marB="91425" marR="91425" marL="91425"/>
                </a:tc>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12</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
                        <a:t>9</a:t>
                      </a:r>
                      <a:endParaRPr b="1">
                        <a:solidFill>
                          <a:srgbClr val="FFFFFF"/>
                        </a:solidFill>
                      </a:endParaRPr>
                    </a:p>
                  </a:txBody>
                  <a:tcPr marT="91425" marB="91425" marR="91425" marL="91425">
                    <a:solidFill>
                      <a:srgbClr val="FFFFFF"/>
                    </a:solidFill>
                  </a:tcPr>
                </a:tc>
                <a:tc>
                  <a:txBody>
                    <a:bodyPr/>
                    <a:lstStyle/>
                    <a:p>
                      <a:pPr indent="0" lvl="0" marL="0" rtl="0" algn="ctr">
                        <a:spcBef>
                          <a:spcPts val="0"/>
                        </a:spcBef>
                        <a:spcAft>
                          <a:spcPts val="0"/>
                        </a:spcAft>
                        <a:buNone/>
                      </a:pPr>
                      <a:r>
                        <a:rPr b="1" lang="en"/>
                        <a:t>11</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6</a:t>
                      </a:r>
                      <a:endParaRPr b="1"/>
                    </a:p>
                  </a:txBody>
                  <a:tcPr marT="91425" marB="91425" marR="91425" marL="91425"/>
                </a:tc>
                <a:tc>
                  <a:txBody>
                    <a:bodyPr/>
                    <a:lstStyle/>
                    <a:p>
                      <a:pPr indent="0" lvl="0" marL="0" rtl="0" algn="ctr">
                        <a:spcBef>
                          <a:spcPts val="0"/>
                        </a:spcBef>
                        <a:spcAft>
                          <a:spcPts val="0"/>
                        </a:spcAft>
                        <a:buNone/>
                      </a:pPr>
                      <a:r>
                        <a:rPr b="1" lang="en"/>
                        <a:t>2</a:t>
                      </a:r>
                      <a:endParaRPr b="1"/>
                    </a:p>
                  </a:txBody>
                  <a:tcPr marT="91425" marB="91425" marR="91425" marL="91425"/>
                </a:tc>
              </a:tr>
            </a:tbl>
          </a:graphicData>
        </a:graphic>
      </p:graphicFrame>
      <p:sp>
        <p:nvSpPr>
          <p:cNvPr id="1236" name="Google Shape;1236;p153"/>
          <p:cNvSpPr/>
          <p:nvPr/>
        </p:nvSpPr>
        <p:spPr>
          <a:xfrm>
            <a:off x="1540750" y="1606538"/>
            <a:ext cx="1989600" cy="1197300"/>
          </a:xfrm>
          <a:prstGeom prst="wedgeEllipseCallout">
            <a:avLst>
              <a:gd fmla="val -449" name="adj1"/>
              <a:gd fmla="val 78317" name="adj2"/>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roid Sans"/>
                <a:ea typeface="Droid Sans"/>
                <a:cs typeface="Droid Sans"/>
                <a:sym typeface="Droid Sans"/>
              </a:rPr>
              <a:t>Swap!</a:t>
            </a:r>
            <a:endParaRPr>
              <a:latin typeface="Droid Sans"/>
              <a:ea typeface="Droid Sans"/>
              <a:cs typeface="Droid Sans"/>
              <a:sym typeface="Droid Sans"/>
            </a:endParaRPr>
          </a:p>
        </p:txBody>
      </p:sp>
      <p:sp>
        <p:nvSpPr>
          <p:cNvPr id="1237" name="Google Shape;1237;p153"/>
          <p:cNvSpPr/>
          <p:nvPr/>
        </p:nvSpPr>
        <p:spPr>
          <a:xfrm>
            <a:off x="6094950" y="1606525"/>
            <a:ext cx="1989600" cy="1197300"/>
          </a:xfrm>
          <a:prstGeom prst="wedgeEllipseCallout">
            <a:avLst>
              <a:gd fmla="val -449" name="adj1"/>
              <a:gd fmla="val 78317" name="adj2"/>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roid Sans"/>
                <a:ea typeface="Droid Sans"/>
                <a:cs typeface="Droid Sans"/>
                <a:sym typeface="Droid Sans"/>
              </a:rPr>
              <a:t>Swap!</a:t>
            </a:r>
            <a:endParaRPr>
              <a:latin typeface="Droid Sans"/>
              <a:ea typeface="Droid Sans"/>
              <a:cs typeface="Droid Sans"/>
              <a:sym typeface="Droid Sans"/>
            </a:endParaRPr>
          </a:p>
        </p:txBody>
      </p:sp>
      <p:cxnSp>
        <p:nvCxnSpPr>
          <p:cNvPr id="1238" name="Google Shape;1238;p153"/>
          <p:cNvCxnSpPr/>
          <p:nvPr/>
        </p:nvCxnSpPr>
        <p:spPr>
          <a:xfrm rot="10800000">
            <a:off x="2465100" y="3706800"/>
            <a:ext cx="8700" cy="669000"/>
          </a:xfrm>
          <a:prstGeom prst="straightConnector1">
            <a:avLst/>
          </a:prstGeom>
          <a:noFill/>
          <a:ln cap="flat" cmpd="sng" w="28575">
            <a:solidFill>
              <a:srgbClr val="FF0000"/>
            </a:solidFill>
            <a:prstDash val="solid"/>
            <a:round/>
            <a:headEnd len="med" w="med" type="none"/>
            <a:tailEnd len="med" w="med" type="triangle"/>
          </a:ln>
        </p:spPr>
      </p:cxnSp>
      <p:cxnSp>
        <p:nvCxnSpPr>
          <p:cNvPr id="1239" name="Google Shape;1239;p153"/>
          <p:cNvCxnSpPr/>
          <p:nvPr/>
        </p:nvCxnSpPr>
        <p:spPr>
          <a:xfrm rot="10800000">
            <a:off x="7063325" y="3706800"/>
            <a:ext cx="8700" cy="669000"/>
          </a:xfrm>
          <a:prstGeom prst="straightConnector1">
            <a:avLst/>
          </a:prstGeom>
          <a:noFill/>
          <a:ln cap="flat" cmpd="sng" w="28575">
            <a:solidFill>
              <a:srgbClr val="0000FF"/>
            </a:solidFill>
            <a:prstDash val="solid"/>
            <a:round/>
            <a:headEnd len="med" w="med" type="none"/>
            <a:tailEnd len="med" w="med" type="triangle"/>
          </a:ln>
        </p:spPr>
      </p:cxn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15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QuickSort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graphicFrame>
        <p:nvGraphicFramePr>
          <p:cNvPr id="1245" name="Google Shape;1245;p154"/>
          <p:cNvGraphicFramePr/>
          <p:nvPr/>
        </p:nvGraphicFramePr>
        <p:xfrm>
          <a:off x="2140800" y="29813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1246" name="Google Shape;1246;p154"/>
          <p:cNvGraphicFramePr/>
          <p:nvPr/>
        </p:nvGraphicFramePr>
        <p:xfrm>
          <a:off x="2140800" y="32861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2</a:t>
                      </a:r>
                      <a:endParaRPr b="1"/>
                    </a:p>
                  </a:txBody>
                  <a:tcPr marT="91425" marB="91425" marR="91425" marL="91425"/>
                </a:tc>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12</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
                        <a:t>9</a:t>
                      </a:r>
                      <a:endParaRPr b="1">
                        <a:solidFill>
                          <a:srgbClr val="FFFFFF"/>
                        </a:solidFill>
                      </a:endParaRPr>
                    </a:p>
                  </a:txBody>
                  <a:tcPr marT="91425" marB="91425" marR="91425" marL="91425">
                    <a:solidFill>
                      <a:srgbClr val="FFFFFF"/>
                    </a:solidFill>
                  </a:tcPr>
                </a:tc>
                <a:tc>
                  <a:txBody>
                    <a:bodyPr/>
                    <a:lstStyle/>
                    <a:p>
                      <a:pPr indent="0" lvl="0" marL="0" rtl="0" algn="ctr">
                        <a:spcBef>
                          <a:spcPts val="0"/>
                        </a:spcBef>
                        <a:spcAft>
                          <a:spcPts val="0"/>
                        </a:spcAft>
                        <a:buNone/>
                      </a:pPr>
                      <a:r>
                        <a:rPr b="1" lang="en"/>
                        <a:t>11</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6</a:t>
                      </a:r>
                      <a:endParaRPr b="1"/>
                    </a:p>
                  </a:txBody>
                  <a:tcPr marT="91425" marB="91425" marR="91425" marL="91425"/>
                </a:tc>
                <a:tc>
                  <a:txBody>
                    <a:bodyPr/>
                    <a:lstStyle/>
                    <a:p>
                      <a:pPr indent="0" lvl="0" marL="0" rtl="0" algn="ctr">
                        <a:spcBef>
                          <a:spcPts val="0"/>
                        </a:spcBef>
                        <a:spcAft>
                          <a:spcPts val="0"/>
                        </a:spcAft>
                        <a:buNone/>
                      </a:pPr>
                      <a:r>
                        <a:rPr b="1" lang="en"/>
                        <a:t>14</a:t>
                      </a:r>
                      <a:endParaRPr b="1"/>
                    </a:p>
                  </a:txBody>
                  <a:tcPr marT="91425" marB="91425" marR="91425" marL="91425"/>
                </a:tc>
              </a:tr>
            </a:tbl>
          </a:graphicData>
        </a:graphic>
      </p:graphicFrame>
      <p:sp>
        <p:nvSpPr>
          <p:cNvPr id="1247" name="Google Shape;1247;p154"/>
          <p:cNvSpPr/>
          <p:nvPr/>
        </p:nvSpPr>
        <p:spPr>
          <a:xfrm>
            <a:off x="2150350" y="1606538"/>
            <a:ext cx="1989600" cy="1197300"/>
          </a:xfrm>
          <a:prstGeom prst="wedgeEllipseCallout">
            <a:avLst>
              <a:gd fmla="val -449" name="adj1"/>
              <a:gd fmla="val 78317" name="adj2"/>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roid Sans"/>
                <a:ea typeface="Droid Sans"/>
                <a:cs typeface="Droid Sans"/>
                <a:sym typeface="Droid Sans"/>
              </a:rPr>
              <a:t>Is less than the pivot?</a:t>
            </a:r>
            <a:endParaRPr>
              <a:latin typeface="Droid Sans"/>
              <a:ea typeface="Droid Sans"/>
              <a:cs typeface="Droid Sans"/>
              <a:sym typeface="Droid Sans"/>
            </a:endParaRPr>
          </a:p>
        </p:txBody>
      </p:sp>
      <p:cxnSp>
        <p:nvCxnSpPr>
          <p:cNvPr id="1248" name="Google Shape;1248;p154"/>
          <p:cNvCxnSpPr/>
          <p:nvPr/>
        </p:nvCxnSpPr>
        <p:spPr>
          <a:xfrm rot="10800000">
            <a:off x="3150900" y="3706800"/>
            <a:ext cx="8700" cy="669000"/>
          </a:xfrm>
          <a:prstGeom prst="straightConnector1">
            <a:avLst/>
          </a:prstGeom>
          <a:noFill/>
          <a:ln cap="flat" cmpd="sng" w="28575">
            <a:solidFill>
              <a:srgbClr val="FF0000"/>
            </a:solidFill>
            <a:prstDash val="solid"/>
            <a:round/>
            <a:headEnd len="med" w="med" type="none"/>
            <a:tailEnd len="med" w="med" type="triangle"/>
          </a:ln>
        </p:spPr>
      </p:cxnSp>
      <p:cxnSp>
        <p:nvCxnSpPr>
          <p:cNvPr id="1249" name="Google Shape;1249;p154"/>
          <p:cNvCxnSpPr/>
          <p:nvPr/>
        </p:nvCxnSpPr>
        <p:spPr>
          <a:xfrm rot="10800000">
            <a:off x="6377525" y="3706800"/>
            <a:ext cx="8700" cy="669000"/>
          </a:xfrm>
          <a:prstGeom prst="straightConnector1">
            <a:avLst/>
          </a:prstGeom>
          <a:noFill/>
          <a:ln cap="flat" cmpd="sng" w="28575">
            <a:solidFill>
              <a:srgbClr val="0000FF"/>
            </a:solidFill>
            <a:prstDash val="solid"/>
            <a:round/>
            <a:headEnd len="med" w="med" type="none"/>
            <a:tailEnd len="med" w="med" type="triangle"/>
          </a:ln>
        </p:spPr>
      </p:cxn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15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QuickSort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graphicFrame>
        <p:nvGraphicFramePr>
          <p:cNvPr id="1255" name="Google Shape;1255;p155"/>
          <p:cNvGraphicFramePr/>
          <p:nvPr/>
        </p:nvGraphicFramePr>
        <p:xfrm>
          <a:off x="2140800" y="29813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1256" name="Google Shape;1256;p155"/>
          <p:cNvGraphicFramePr/>
          <p:nvPr/>
        </p:nvGraphicFramePr>
        <p:xfrm>
          <a:off x="2140800" y="32861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2</a:t>
                      </a:r>
                      <a:endParaRPr b="1"/>
                    </a:p>
                  </a:txBody>
                  <a:tcPr marT="91425" marB="91425" marR="91425" marL="91425"/>
                </a:tc>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12</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
                        <a:t>9</a:t>
                      </a:r>
                      <a:endParaRPr b="1">
                        <a:solidFill>
                          <a:srgbClr val="FFFFFF"/>
                        </a:solidFill>
                      </a:endParaRPr>
                    </a:p>
                  </a:txBody>
                  <a:tcPr marT="91425" marB="91425" marR="91425" marL="91425">
                    <a:solidFill>
                      <a:srgbClr val="FFFFFF"/>
                    </a:solidFill>
                  </a:tcPr>
                </a:tc>
                <a:tc>
                  <a:txBody>
                    <a:bodyPr/>
                    <a:lstStyle/>
                    <a:p>
                      <a:pPr indent="0" lvl="0" marL="0" rtl="0" algn="ctr">
                        <a:spcBef>
                          <a:spcPts val="0"/>
                        </a:spcBef>
                        <a:spcAft>
                          <a:spcPts val="0"/>
                        </a:spcAft>
                        <a:buNone/>
                      </a:pPr>
                      <a:r>
                        <a:rPr b="1" lang="en"/>
                        <a:t>11</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6</a:t>
                      </a:r>
                      <a:endParaRPr b="1"/>
                    </a:p>
                  </a:txBody>
                  <a:tcPr marT="91425" marB="91425" marR="91425" marL="91425"/>
                </a:tc>
                <a:tc>
                  <a:txBody>
                    <a:bodyPr/>
                    <a:lstStyle/>
                    <a:p>
                      <a:pPr indent="0" lvl="0" marL="0" rtl="0" algn="ctr">
                        <a:spcBef>
                          <a:spcPts val="0"/>
                        </a:spcBef>
                        <a:spcAft>
                          <a:spcPts val="0"/>
                        </a:spcAft>
                        <a:buNone/>
                      </a:pPr>
                      <a:r>
                        <a:rPr b="1" lang="en"/>
                        <a:t>14</a:t>
                      </a:r>
                      <a:endParaRPr b="1"/>
                    </a:p>
                  </a:txBody>
                  <a:tcPr marT="91425" marB="91425" marR="91425" marL="91425"/>
                </a:tc>
              </a:tr>
            </a:tbl>
          </a:graphicData>
        </a:graphic>
      </p:graphicFrame>
      <p:sp>
        <p:nvSpPr>
          <p:cNvPr id="1257" name="Google Shape;1257;p155"/>
          <p:cNvSpPr/>
          <p:nvPr/>
        </p:nvSpPr>
        <p:spPr>
          <a:xfrm>
            <a:off x="2759950" y="1606538"/>
            <a:ext cx="1989600" cy="1197300"/>
          </a:xfrm>
          <a:prstGeom prst="wedgeEllipseCallout">
            <a:avLst>
              <a:gd fmla="val -449" name="adj1"/>
              <a:gd fmla="val 78317" name="adj2"/>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roid Sans"/>
                <a:ea typeface="Droid Sans"/>
                <a:cs typeface="Droid Sans"/>
                <a:sym typeface="Droid Sans"/>
              </a:rPr>
              <a:t>Is less than the pivot?</a:t>
            </a:r>
            <a:endParaRPr>
              <a:latin typeface="Droid Sans"/>
              <a:ea typeface="Droid Sans"/>
              <a:cs typeface="Droid Sans"/>
              <a:sym typeface="Droid Sans"/>
            </a:endParaRPr>
          </a:p>
        </p:txBody>
      </p:sp>
      <p:cxnSp>
        <p:nvCxnSpPr>
          <p:cNvPr id="1258" name="Google Shape;1258;p155"/>
          <p:cNvCxnSpPr/>
          <p:nvPr/>
        </p:nvCxnSpPr>
        <p:spPr>
          <a:xfrm rot="10800000">
            <a:off x="3760500" y="3706800"/>
            <a:ext cx="8700" cy="669000"/>
          </a:xfrm>
          <a:prstGeom prst="straightConnector1">
            <a:avLst/>
          </a:prstGeom>
          <a:noFill/>
          <a:ln cap="flat" cmpd="sng" w="28575">
            <a:solidFill>
              <a:srgbClr val="FF0000"/>
            </a:solidFill>
            <a:prstDash val="solid"/>
            <a:round/>
            <a:headEnd len="med" w="med" type="none"/>
            <a:tailEnd len="med" w="med" type="triangle"/>
          </a:ln>
        </p:spPr>
      </p:cxnSp>
      <p:cxnSp>
        <p:nvCxnSpPr>
          <p:cNvPr id="1259" name="Google Shape;1259;p155"/>
          <p:cNvCxnSpPr/>
          <p:nvPr/>
        </p:nvCxnSpPr>
        <p:spPr>
          <a:xfrm rot="10800000">
            <a:off x="6453725" y="3706800"/>
            <a:ext cx="8700" cy="669000"/>
          </a:xfrm>
          <a:prstGeom prst="straightConnector1">
            <a:avLst/>
          </a:prstGeom>
          <a:noFill/>
          <a:ln cap="flat" cmpd="sng" w="28575">
            <a:solidFill>
              <a:srgbClr val="0000FF"/>
            </a:solidFill>
            <a:prstDash val="solid"/>
            <a:round/>
            <a:headEnd len="med" w="med" type="none"/>
            <a:tailEnd len="med" w="med" type="triangle"/>
          </a:ln>
        </p:spPr>
      </p:cxn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15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QuickSort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graphicFrame>
        <p:nvGraphicFramePr>
          <p:cNvPr id="1265" name="Google Shape;1265;p156"/>
          <p:cNvGraphicFramePr/>
          <p:nvPr/>
        </p:nvGraphicFramePr>
        <p:xfrm>
          <a:off x="2140800" y="29813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1266" name="Google Shape;1266;p156"/>
          <p:cNvGraphicFramePr/>
          <p:nvPr/>
        </p:nvGraphicFramePr>
        <p:xfrm>
          <a:off x="2140800" y="32861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2</a:t>
                      </a:r>
                      <a:endParaRPr b="1"/>
                    </a:p>
                  </a:txBody>
                  <a:tcPr marT="91425" marB="91425" marR="91425" marL="91425"/>
                </a:tc>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12</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
                        <a:t>9</a:t>
                      </a:r>
                      <a:endParaRPr b="1">
                        <a:solidFill>
                          <a:srgbClr val="FFFFFF"/>
                        </a:solidFill>
                      </a:endParaRPr>
                    </a:p>
                  </a:txBody>
                  <a:tcPr marT="91425" marB="91425" marR="91425" marL="91425">
                    <a:solidFill>
                      <a:srgbClr val="FFFFFF"/>
                    </a:solidFill>
                  </a:tcPr>
                </a:tc>
                <a:tc>
                  <a:txBody>
                    <a:bodyPr/>
                    <a:lstStyle/>
                    <a:p>
                      <a:pPr indent="0" lvl="0" marL="0" rtl="0" algn="ctr">
                        <a:spcBef>
                          <a:spcPts val="0"/>
                        </a:spcBef>
                        <a:spcAft>
                          <a:spcPts val="0"/>
                        </a:spcAft>
                        <a:buNone/>
                      </a:pPr>
                      <a:r>
                        <a:rPr b="1" lang="en"/>
                        <a:t>11</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6</a:t>
                      </a:r>
                      <a:endParaRPr b="1"/>
                    </a:p>
                  </a:txBody>
                  <a:tcPr marT="91425" marB="91425" marR="91425" marL="91425"/>
                </a:tc>
                <a:tc>
                  <a:txBody>
                    <a:bodyPr/>
                    <a:lstStyle/>
                    <a:p>
                      <a:pPr indent="0" lvl="0" marL="0" rtl="0" algn="ctr">
                        <a:spcBef>
                          <a:spcPts val="0"/>
                        </a:spcBef>
                        <a:spcAft>
                          <a:spcPts val="0"/>
                        </a:spcAft>
                        <a:buNone/>
                      </a:pPr>
                      <a:r>
                        <a:rPr b="1" lang="en"/>
                        <a:t>14</a:t>
                      </a:r>
                      <a:endParaRPr b="1"/>
                    </a:p>
                  </a:txBody>
                  <a:tcPr marT="91425" marB="91425" marR="91425" marL="91425"/>
                </a:tc>
              </a:tr>
            </a:tbl>
          </a:graphicData>
        </a:graphic>
      </p:graphicFrame>
      <p:sp>
        <p:nvSpPr>
          <p:cNvPr id="1267" name="Google Shape;1267;p156"/>
          <p:cNvSpPr/>
          <p:nvPr/>
        </p:nvSpPr>
        <p:spPr>
          <a:xfrm>
            <a:off x="5436850" y="1659363"/>
            <a:ext cx="1989600" cy="1197300"/>
          </a:xfrm>
          <a:prstGeom prst="wedgeEllipseCallout">
            <a:avLst>
              <a:gd fmla="val -449" name="adj1"/>
              <a:gd fmla="val 78317" name="adj2"/>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roid Sans"/>
                <a:ea typeface="Droid Sans"/>
                <a:cs typeface="Droid Sans"/>
                <a:sym typeface="Droid Sans"/>
              </a:rPr>
              <a:t>Is greater than the pivot?</a:t>
            </a:r>
            <a:endParaRPr>
              <a:latin typeface="Droid Sans"/>
              <a:ea typeface="Droid Sans"/>
              <a:cs typeface="Droid Sans"/>
              <a:sym typeface="Droid Sans"/>
            </a:endParaRPr>
          </a:p>
        </p:txBody>
      </p:sp>
      <p:cxnSp>
        <p:nvCxnSpPr>
          <p:cNvPr id="1268" name="Google Shape;1268;p156"/>
          <p:cNvCxnSpPr/>
          <p:nvPr/>
        </p:nvCxnSpPr>
        <p:spPr>
          <a:xfrm rot="10800000">
            <a:off x="4446300" y="3706800"/>
            <a:ext cx="8700" cy="669000"/>
          </a:xfrm>
          <a:prstGeom prst="straightConnector1">
            <a:avLst/>
          </a:prstGeom>
          <a:noFill/>
          <a:ln cap="flat" cmpd="sng" w="28575">
            <a:solidFill>
              <a:srgbClr val="FF0000"/>
            </a:solidFill>
            <a:prstDash val="solid"/>
            <a:round/>
            <a:headEnd len="med" w="med" type="none"/>
            <a:tailEnd len="med" w="med" type="triangle"/>
          </a:ln>
        </p:spPr>
      </p:cxnSp>
      <p:cxnSp>
        <p:nvCxnSpPr>
          <p:cNvPr id="1269" name="Google Shape;1269;p156"/>
          <p:cNvCxnSpPr/>
          <p:nvPr/>
        </p:nvCxnSpPr>
        <p:spPr>
          <a:xfrm rot="10800000">
            <a:off x="6377525" y="3706800"/>
            <a:ext cx="8700" cy="669000"/>
          </a:xfrm>
          <a:prstGeom prst="straightConnector1">
            <a:avLst/>
          </a:prstGeom>
          <a:noFill/>
          <a:ln cap="flat" cmpd="sng" w="28575">
            <a:solidFill>
              <a:srgbClr val="0000FF"/>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Other Characteristics</a:t>
            </a:r>
            <a:endParaRPr/>
          </a:p>
        </p:txBody>
      </p:sp>
      <p:sp>
        <p:nvSpPr>
          <p:cNvPr id="140" name="Google Shape;140;p22"/>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Network Bandwidth </a:t>
            </a:r>
            <a:endParaRPr/>
          </a:p>
          <a:p>
            <a:pPr indent="0" lvl="0" marL="0" marR="0" rtl="0" algn="l">
              <a:lnSpc>
                <a:spcPct val="100000"/>
              </a:lnSpc>
              <a:spcBef>
                <a:spcPts val="600"/>
              </a:spcBef>
              <a:spcAft>
                <a:spcPts val="0"/>
              </a:spcAft>
              <a:buNone/>
            </a:pPr>
            <a:r>
              <a:t/>
            </a:r>
            <a:endParaRPr/>
          </a:p>
          <a:p>
            <a:pPr indent="-419100" lvl="0" marL="457200" marR="0" rtl="0" algn="l">
              <a:lnSpc>
                <a:spcPct val="100000"/>
              </a:lnSpc>
              <a:spcBef>
                <a:spcPts val="600"/>
              </a:spcBef>
              <a:spcAft>
                <a:spcPts val="0"/>
              </a:spcAft>
              <a:buSzPts val="3000"/>
              <a:buChar char="➔"/>
            </a:pPr>
            <a:r>
              <a:rPr lang="en"/>
              <a:t>Disk space</a:t>
            </a:r>
            <a:endParaRPr/>
          </a:p>
          <a:p>
            <a:pPr indent="0" lvl="0" marL="0" marR="0" rtl="0" algn="l">
              <a:lnSpc>
                <a:spcPct val="100000"/>
              </a:lnSpc>
              <a:spcBef>
                <a:spcPts val="600"/>
              </a:spcBef>
              <a:spcAft>
                <a:spcPts val="0"/>
              </a:spcAft>
              <a:buNone/>
            </a:pPr>
            <a:r>
              <a:t/>
            </a:r>
            <a:endParaRPr/>
          </a:p>
          <a:p>
            <a:pPr indent="-419100" lvl="0" marL="457200" marR="0" rtl="0" algn="l">
              <a:lnSpc>
                <a:spcPct val="100000"/>
              </a:lnSpc>
              <a:spcBef>
                <a:spcPts val="600"/>
              </a:spcBef>
              <a:spcAft>
                <a:spcPts val="0"/>
              </a:spcAft>
              <a:buSzPts val="3000"/>
              <a:buChar char="➔"/>
            </a:pPr>
            <a:r>
              <a:rPr lang="en"/>
              <a:t>Peripheral devices</a:t>
            </a:r>
            <a:endParaRPr/>
          </a:p>
          <a:p>
            <a:pPr indent="0" lvl="0" marL="0" marR="0" rtl="0" algn="l">
              <a:lnSpc>
                <a:spcPct val="100000"/>
              </a:lnSpc>
              <a:spcBef>
                <a:spcPts val="600"/>
              </a:spcBef>
              <a:spcAft>
                <a:spcPts val="0"/>
              </a:spcAft>
              <a:buNone/>
            </a:pPr>
            <a:r>
              <a:t/>
            </a:r>
            <a:endParaRPr/>
          </a:p>
          <a:p>
            <a:pPr indent="-419100" lvl="0" marL="457200" marR="0" rtl="0" algn="l">
              <a:lnSpc>
                <a:spcPct val="100000"/>
              </a:lnSpc>
              <a:spcBef>
                <a:spcPts val="600"/>
              </a:spcBef>
              <a:spcAft>
                <a:spcPts val="0"/>
              </a:spcAft>
              <a:buSzPts val="3000"/>
              <a:buChar char="➔"/>
            </a:pPr>
            <a:r>
              <a:rPr b="1" lang="en">
                <a:solidFill>
                  <a:srgbClr val="980000"/>
                </a:solidFill>
              </a:rPr>
              <a:t>Any resource</a:t>
            </a:r>
            <a:r>
              <a:rPr lang="en"/>
              <a:t> in the computer </a:t>
            </a:r>
            <a:endParaRPr/>
          </a:p>
          <a:p>
            <a:pPr indent="0" lvl="0" marL="0" rtl="0" algn="l">
              <a:spcBef>
                <a:spcPts val="600"/>
              </a:spcBef>
              <a:spcAft>
                <a:spcPts val="0"/>
              </a:spcAft>
              <a:buNone/>
            </a:pPr>
            <a:r>
              <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p15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QuickSort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graphicFrame>
        <p:nvGraphicFramePr>
          <p:cNvPr id="1275" name="Google Shape;1275;p157"/>
          <p:cNvGraphicFramePr/>
          <p:nvPr/>
        </p:nvGraphicFramePr>
        <p:xfrm>
          <a:off x="2140800" y="29813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1276" name="Google Shape;1276;p157"/>
          <p:cNvGraphicFramePr/>
          <p:nvPr/>
        </p:nvGraphicFramePr>
        <p:xfrm>
          <a:off x="2140800" y="32861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2</a:t>
                      </a:r>
                      <a:endParaRPr b="1"/>
                    </a:p>
                  </a:txBody>
                  <a:tcPr marT="91425" marB="91425" marR="91425" marL="91425"/>
                </a:tc>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12</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
                        <a:t>9</a:t>
                      </a:r>
                      <a:endParaRPr b="1">
                        <a:solidFill>
                          <a:srgbClr val="FFFFFF"/>
                        </a:solidFill>
                      </a:endParaRPr>
                    </a:p>
                  </a:txBody>
                  <a:tcPr marT="91425" marB="91425" marR="91425" marL="91425">
                    <a:solidFill>
                      <a:srgbClr val="FFFFFF"/>
                    </a:solidFill>
                  </a:tcPr>
                </a:tc>
                <a:tc>
                  <a:txBody>
                    <a:bodyPr/>
                    <a:lstStyle/>
                    <a:p>
                      <a:pPr indent="0" lvl="0" marL="0" rtl="0" algn="ctr">
                        <a:spcBef>
                          <a:spcPts val="0"/>
                        </a:spcBef>
                        <a:spcAft>
                          <a:spcPts val="0"/>
                        </a:spcAft>
                        <a:buNone/>
                      </a:pPr>
                      <a:r>
                        <a:rPr b="1" lang="en"/>
                        <a:t>11</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6</a:t>
                      </a:r>
                      <a:endParaRPr b="1"/>
                    </a:p>
                  </a:txBody>
                  <a:tcPr marT="91425" marB="91425" marR="91425" marL="91425"/>
                </a:tc>
                <a:tc>
                  <a:txBody>
                    <a:bodyPr/>
                    <a:lstStyle/>
                    <a:p>
                      <a:pPr indent="0" lvl="0" marL="0" rtl="0" algn="ctr">
                        <a:spcBef>
                          <a:spcPts val="0"/>
                        </a:spcBef>
                        <a:spcAft>
                          <a:spcPts val="0"/>
                        </a:spcAft>
                        <a:buNone/>
                      </a:pPr>
                      <a:r>
                        <a:rPr b="1" lang="en"/>
                        <a:t>14</a:t>
                      </a:r>
                      <a:endParaRPr b="1"/>
                    </a:p>
                  </a:txBody>
                  <a:tcPr marT="91425" marB="91425" marR="91425" marL="91425"/>
                </a:tc>
              </a:tr>
            </a:tbl>
          </a:graphicData>
        </a:graphic>
      </p:graphicFrame>
      <p:sp>
        <p:nvSpPr>
          <p:cNvPr id="1277" name="Google Shape;1277;p157"/>
          <p:cNvSpPr/>
          <p:nvPr/>
        </p:nvSpPr>
        <p:spPr>
          <a:xfrm>
            <a:off x="5436850" y="1659363"/>
            <a:ext cx="1989600" cy="1197300"/>
          </a:xfrm>
          <a:prstGeom prst="wedgeEllipseCallout">
            <a:avLst>
              <a:gd fmla="val -449" name="adj1"/>
              <a:gd fmla="val 78317" name="adj2"/>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roid Sans"/>
                <a:ea typeface="Droid Sans"/>
                <a:cs typeface="Droid Sans"/>
                <a:sym typeface="Droid Sans"/>
              </a:rPr>
              <a:t>Swap!</a:t>
            </a:r>
            <a:endParaRPr>
              <a:latin typeface="Droid Sans"/>
              <a:ea typeface="Droid Sans"/>
              <a:cs typeface="Droid Sans"/>
              <a:sym typeface="Droid Sans"/>
            </a:endParaRPr>
          </a:p>
        </p:txBody>
      </p:sp>
      <p:cxnSp>
        <p:nvCxnSpPr>
          <p:cNvPr id="1278" name="Google Shape;1278;p157"/>
          <p:cNvCxnSpPr/>
          <p:nvPr/>
        </p:nvCxnSpPr>
        <p:spPr>
          <a:xfrm rot="10800000">
            <a:off x="4446300" y="3706800"/>
            <a:ext cx="8700" cy="669000"/>
          </a:xfrm>
          <a:prstGeom prst="straightConnector1">
            <a:avLst/>
          </a:prstGeom>
          <a:noFill/>
          <a:ln cap="flat" cmpd="sng" w="28575">
            <a:solidFill>
              <a:srgbClr val="FF0000"/>
            </a:solidFill>
            <a:prstDash val="solid"/>
            <a:round/>
            <a:headEnd len="med" w="med" type="none"/>
            <a:tailEnd len="med" w="med" type="triangle"/>
          </a:ln>
        </p:spPr>
      </p:cxnSp>
      <p:cxnSp>
        <p:nvCxnSpPr>
          <p:cNvPr id="1279" name="Google Shape;1279;p157"/>
          <p:cNvCxnSpPr/>
          <p:nvPr/>
        </p:nvCxnSpPr>
        <p:spPr>
          <a:xfrm rot="10800000">
            <a:off x="6377525" y="3706800"/>
            <a:ext cx="8700" cy="669000"/>
          </a:xfrm>
          <a:prstGeom prst="straightConnector1">
            <a:avLst/>
          </a:prstGeom>
          <a:noFill/>
          <a:ln cap="flat" cmpd="sng" w="28575">
            <a:solidFill>
              <a:srgbClr val="0000FF"/>
            </a:solidFill>
            <a:prstDash val="solid"/>
            <a:round/>
            <a:headEnd len="med" w="med" type="none"/>
            <a:tailEnd len="med" w="med" type="triangle"/>
          </a:ln>
        </p:spPr>
      </p:cxn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15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QuickSort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graphicFrame>
        <p:nvGraphicFramePr>
          <p:cNvPr id="1285" name="Google Shape;1285;p158"/>
          <p:cNvGraphicFramePr/>
          <p:nvPr/>
        </p:nvGraphicFramePr>
        <p:xfrm>
          <a:off x="2140800" y="29813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1286" name="Google Shape;1286;p158"/>
          <p:cNvGraphicFramePr/>
          <p:nvPr/>
        </p:nvGraphicFramePr>
        <p:xfrm>
          <a:off x="2140800" y="32861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2</a:t>
                      </a:r>
                      <a:endParaRPr b="1"/>
                    </a:p>
                  </a:txBody>
                  <a:tcPr marT="91425" marB="91425" marR="91425" marL="91425"/>
                </a:tc>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6</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9</a:t>
                      </a:r>
                      <a:endParaRPr b="1">
                        <a:solidFill>
                          <a:srgbClr val="FFFFFF"/>
                        </a:solidFill>
                      </a:endParaRPr>
                    </a:p>
                  </a:txBody>
                  <a:tcPr marT="91425" marB="91425" marR="91425" marL="91425">
                    <a:solidFill>
                      <a:srgbClr val="FFFFFF"/>
                    </a:solidFill>
                  </a:tcPr>
                </a:tc>
                <a:tc>
                  <a:txBody>
                    <a:bodyPr/>
                    <a:lstStyle/>
                    <a:p>
                      <a:pPr indent="0" lvl="0" marL="0" rtl="0" algn="ctr">
                        <a:spcBef>
                          <a:spcPts val="0"/>
                        </a:spcBef>
                        <a:spcAft>
                          <a:spcPts val="0"/>
                        </a:spcAft>
                        <a:buNone/>
                      </a:pPr>
                      <a:r>
                        <a:rPr b="1" lang="en"/>
                        <a:t>11</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12</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
                        <a:t>14</a:t>
                      </a:r>
                      <a:endParaRPr b="1"/>
                    </a:p>
                  </a:txBody>
                  <a:tcPr marT="91425" marB="91425" marR="91425" marL="91425"/>
                </a:tc>
              </a:tr>
            </a:tbl>
          </a:graphicData>
        </a:graphic>
      </p:graphicFrame>
      <p:cxnSp>
        <p:nvCxnSpPr>
          <p:cNvPr id="1287" name="Google Shape;1287;p158"/>
          <p:cNvCxnSpPr/>
          <p:nvPr/>
        </p:nvCxnSpPr>
        <p:spPr>
          <a:xfrm rot="10800000">
            <a:off x="5132100" y="3706800"/>
            <a:ext cx="8700" cy="669000"/>
          </a:xfrm>
          <a:prstGeom prst="straightConnector1">
            <a:avLst/>
          </a:prstGeom>
          <a:noFill/>
          <a:ln cap="flat" cmpd="sng" w="28575">
            <a:solidFill>
              <a:srgbClr val="FF0000"/>
            </a:solidFill>
            <a:prstDash val="solid"/>
            <a:round/>
            <a:headEnd len="med" w="med" type="none"/>
            <a:tailEnd len="med" w="med" type="triangle"/>
          </a:ln>
        </p:spPr>
      </p:cxnSp>
      <p:cxnSp>
        <p:nvCxnSpPr>
          <p:cNvPr id="1288" name="Google Shape;1288;p158"/>
          <p:cNvCxnSpPr/>
          <p:nvPr/>
        </p:nvCxnSpPr>
        <p:spPr>
          <a:xfrm rot="10800000">
            <a:off x="5767925" y="3706800"/>
            <a:ext cx="8700" cy="669000"/>
          </a:xfrm>
          <a:prstGeom prst="straightConnector1">
            <a:avLst/>
          </a:prstGeom>
          <a:noFill/>
          <a:ln cap="flat" cmpd="sng" w="28575">
            <a:solidFill>
              <a:srgbClr val="0000FF"/>
            </a:solidFill>
            <a:prstDash val="solid"/>
            <a:round/>
            <a:headEnd len="med" w="med" type="none"/>
            <a:tailEnd len="med" w="med" type="triangle"/>
          </a:ln>
        </p:spPr>
      </p:cxnSp>
      <p:sp>
        <p:nvSpPr>
          <p:cNvPr id="1289" name="Google Shape;1289;p158"/>
          <p:cNvSpPr/>
          <p:nvPr/>
        </p:nvSpPr>
        <p:spPr>
          <a:xfrm>
            <a:off x="4131550" y="1606538"/>
            <a:ext cx="1989600" cy="1197300"/>
          </a:xfrm>
          <a:prstGeom prst="wedgeEllipseCallout">
            <a:avLst>
              <a:gd fmla="val -449" name="adj1"/>
              <a:gd fmla="val 78317" name="adj2"/>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roid Sans"/>
                <a:ea typeface="Droid Sans"/>
                <a:cs typeface="Droid Sans"/>
                <a:sym typeface="Droid Sans"/>
              </a:rPr>
              <a:t>Is less than the pivot?</a:t>
            </a:r>
            <a:endParaRPr>
              <a:latin typeface="Droid Sans"/>
              <a:ea typeface="Droid Sans"/>
              <a:cs typeface="Droid Sans"/>
              <a:sym typeface="Droid Sans"/>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15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QuickSort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graphicFrame>
        <p:nvGraphicFramePr>
          <p:cNvPr id="1295" name="Google Shape;1295;p159"/>
          <p:cNvGraphicFramePr/>
          <p:nvPr/>
        </p:nvGraphicFramePr>
        <p:xfrm>
          <a:off x="2140800" y="29813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1296" name="Google Shape;1296;p159"/>
          <p:cNvGraphicFramePr/>
          <p:nvPr/>
        </p:nvGraphicFramePr>
        <p:xfrm>
          <a:off x="2140800" y="32861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2</a:t>
                      </a:r>
                      <a:endParaRPr b="1"/>
                    </a:p>
                  </a:txBody>
                  <a:tcPr marT="91425" marB="91425" marR="91425" marL="91425"/>
                </a:tc>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6</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9</a:t>
                      </a:r>
                      <a:endParaRPr b="1">
                        <a:solidFill>
                          <a:srgbClr val="FFFFFF"/>
                        </a:solidFill>
                      </a:endParaRPr>
                    </a:p>
                  </a:txBody>
                  <a:tcPr marT="91425" marB="91425" marR="91425" marL="91425">
                    <a:solidFill>
                      <a:srgbClr val="FFFFFF"/>
                    </a:solidFill>
                  </a:tcPr>
                </a:tc>
                <a:tc>
                  <a:txBody>
                    <a:bodyPr/>
                    <a:lstStyle/>
                    <a:p>
                      <a:pPr indent="0" lvl="0" marL="0" rtl="0" algn="ctr">
                        <a:spcBef>
                          <a:spcPts val="0"/>
                        </a:spcBef>
                        <a:spcAft>
                          <a:spcPts val="0"/>
                        </a:spcAft>
                        <a:buNone/>
                      </a:pPr>
                      <a:r>
                        <a:rPr b="1" lang="en"/>
                        <a:t>11</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12</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
                        <a:t>14</a:t>
                      </a:r>
                      <a:endParaRPr b="1"/>
                    </a:p>
                  </a:txBody>
                  <a:tcPr marT="91425" marB="91425" marR="91425" marL="91425"/>
                </a:tc>
              </a:tr>
            </a:tbl>
          </a:graphicData>
        </a:graphic>
      </p:graphicFrame>
      <p:cxnSp>
        <p:nvCxnSpPr>
          <p:cNvPr id="1297" name="Google Shape;1297;p159"/>
          <p:cNvCxnSpPr/>
          <p:nvPr/>
        </p:nvCxnSpPr>
        <p:spPr>
          <a:xfrm rot="10800000">
            <a:off x="5589300" y="3706800"/>
            <a:ext cx="8700" cy="669000"/>
          </a:xfrm>
          <a:prstGeom prst="straightConnector1">
            <a:avLst/>
          </a:prstGeom>
          <a:noFill/>
          <a:ln cap="flat" cmpd="sng" w="28575">
            <a:solidFill>
              <a:srgbClr val="FF0000"/>
            </a:solidFill>
            <a:prstDash val="solid"/>
            <a:round/>
            <a:headEnd len="med" w="med" type="none"/>
            <a:tailEnd len="med" w="med" type="triangle"/>
          </a:ln>
        </p:spPr>
      </p:cxnSp>
      <p:cxnSp>
        <p:nvCxnSpPr>
          <p:cNvPr id="1298" name="Google Shape;1298;p159"/>
          <p:cNvCxnSpPr/>
          <p:nvPr/>
        </p:nvCxnSpPr>
        <p:spPr>
          <a:xfrm rot="10800000">
            <a:off x="5767925" y="3706800"/>
            <a:ext cx="8700" cy="669000"/>
          </a:xfrm>
          <a:prstGeom prst="straightConnector1">
            <a:avLst/>
          </a:prstGeom>
          <a:noFill/>
          <a:ln cap="flat" cmpd="sng" w="28575">
            <a:solidFill>
              <a:srgbClr val="0000FF"/>
            </a:solidFill>
            <a:prstDash val="solid"/>
            <a:round/>
            <a:headEnd len="med" w="med" type="none"/>
            <a:tailEnd len="med" w="med" type="triangle"/>
          </a:ln>
        </p:spPr>
      </p:cxnSp>
      <p:sp>
        <p:nvSpPr>
          <p:cNvPr id="1299" name="Google Shape;1299;p159"/>
          <p:cNvSpPr/>
          <p:nvPr/>
        </p:nvSpPr>
        <p:spPr>
          <a:xfrm>
            <a:off x="4588750" y="1606538"/>
            <a:ext cx="1989600" cy="1197300"/>
          </a:xfrm>
          <a:prstGeom prst="wedgeEllipseCallout">
            <a:avLst>
              <a:gd fmla="val -449" name="adj1"/>
              <a:gd fmla="val 78317" name="adj2"/>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roid Sans"/>
                <a:ea typeface="Droid Sans"/>
                <a:cs typeface="Droid Sans"/>
                <a:sym typeface="Droid Sans"/>
              </a:rPr>
              <a:t>Is less than the pivot?</a:t>
            </a:r>
            <a:endParaRPr>
              <a:latin typeface="Droid Sans"/>
              <a:ea typeface="Droid Sans"/>
              <a:cs typeface="Droid Sans"/>
              <a:sym typeface="Droid Sans"/>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16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QuickSort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graphicFrame>
        <p:nvGraphicFramePr>
          <p:cNvPr id="1305" name="Google Shape;1305;p160"/>
          <p:cNvGraphicFramePr/>
          <p:nvPr/>
        </p:nvGraphicFramePr>
        <p:xfrm>
          <a:off x="2140800" y="29813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1306" name="Google Shape;1306;p160"/>
          <p:cNvGraphicFramePr/>
          <p:nvPr/>
        </p:nvGraphicFramePr>
        <p:xfrm>
          <a:off x="2140800" y="32861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2</a:t>
                      </a:r>
                      <a:endParaRPr b="1"/>
                    </a:p>
                  </a:txBody>
                  <a:tcPr marT="91425" marB="91425" marR="91425" marL="91425"/>
                </a:tc>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6</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9</a:t>
                      </a:r>
                      <a:endParaRPr b="1">
                        <a:solidFill>
                          <a:srgbClr val="FFFFFF"/>
                        </a:solidFill>
                      </a:endParaRPr>
                    </a:p>
                  </a:txBody>
                  <a:tcPr marT="91425" marB="91425" marR="91425" marL="91425">
                    <a:solidFill>
                      <a:srgbClr val="FFFFFF"/>
                    </a:solidFill>
                  </a:tcPr>
                </a:tc>
                <a:tc>
                  <a:txBody>
                    <a:bodyPr/>
                    <a:lstStyle/>
                    <a:p>
                      <a:pPr indent="0" lvl="0" marL="0" rtl="0" algn="ctr">
                        <a:spcBef>
                          <a:spcPts val="0"/>
                        </a:spcBef>
                        <a:spcAft>
                          <a:spcPts val="0"/>
                        </a:spcAft>
                        <a:buNone/>
                      </a:pPr>
                      <a:r>
                        <a:rPr b="1" lang="en"/>
                        <a:t>11</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12</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
                        <a:t>14</a:t>
                      </a:r>
                      <a:endParaRPr b="1"/>
                    </a:p>
                  </a:txBody>
                  <a:tcPr marT="91425" marB="91425" marR="91425" marL="91425"/>
                </a:tc>
              </a:tr>
            </a:tbl>
          </a:graphicData>
        </a:graphic>
      </p:graphicFrame>
      <p:cxnSp>
        <p:nvCxnSpPr>
          <p:cNvPr id="1307" name="Google Shape;1307;p160"/>
          <p:cNvCxnSpPr/>
          <p:nvPr/>
        </p:nvCxnSpPr>
        <p:spPr>
          <a:xfrm rot="10800000">
            <a:off x="6427500" y="3706800"/>
            <a:ext cx="8700" cy="669000"/>
          </a:xfrm>
          <a:prstGeom prst="straightConnector1">
            <a:avLst/>
          </a:prstGeom>
          <a:noFill/>
          <a:ln cap="flat" cmpd="sng" w="28575">
            <a:solidFill>
              <a:srgbClr val="FF0000"/>
            </a:solidFill>
            <a:prstDash val="solid"/>
            <a:round/>
            <a:headEnd len="med" w="med" type="none"/>
            <a:tailEnd len="med" w="med" type="triangle"/>
          </a:ln>
        </p:spPr>
      </p:cxnSp>
      <p:cxnSp>
        <p:nvCxnSpPr>
          <p:cNvPr id="1308" name="Google Shape;1308;p160"/>
          <p:cNvCxnSpPr/>
          <p:nvPr/>
        </p:nvCxnSpPr>
        <p:spPr>
          <a:xfrm rot="10800000">
            <a:off x="5767925" y="3706800"/>
            <a:ext cx="8700" cy="669000"/>
          </a:xfrm>
          <a:prstGeom prst="straightConnector1">
            <a:avLst/>
          </a:prstGeom>
          <a:noFill/>
          <a:ln cap="flat" cmpd="sng" w="28575">
            <a:solidFill>
              <a:srgbClr val="0000FF"/>
            </a:solidFill>
            <a:prstDash val="solid"/>
            <a:round/>
            <a:headEnd len="med" w="med" type="none"/>
            <a:tailEnd len="med" w="med" type="triangle"/>
          </a:ln>
        </p:spPr>
      </p:cxn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16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QuickSort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graphicFrame>
        <p:nvGraphicFramePr>
          <p:cNvPr id="1314" name="Google Shape;1314;p161"/>
          <p:cNvGraphicFramePr/>
          <p:nvPr/>
        </p:nvGraphicFramePr>
        <p:xfrm>
          <a:off x="2140800" y="29813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1315" name="Google Shape;1315;p161"/>
          <p:cNvGraphicFramePr/>
          <p:nvPr/>
        </p:nvGraphicFramePr>
        <p:xfrm>
          <a:off x="2140800" y="32861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2</a:t>
                      </a:r>
                      <a:endParaRPr b="1"/>
                    </a:p>
                  </a:txBody>
                  <a:tcPr marT="91425" marB="91425" marR="91425" marL="91425"/>
                </a:tc>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6</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9</a:t>
                      </a:r>
                      <a:endParaRPr b="1">
                        <a:solidFill>
                          <a:srgbClr val="FFFFFF"/>
                        </a:solidFill>
                      </a:endParaRPr>
                    </a:p>
                  </a:txBody>
                  <a:tcPr marT="91425" marB="91425" marR="91425" marL="91425">
                    <a:solidFill>
                      <a:srgbClr val="FFFFFF"/>
                    </a:solidFill>
                  </a:tcPr>
                </a:tc>
                <a:tc>
                  <a:txBody>
                    <a:bodyPr/>
                    <a:lstStyle/>
                    <a:p>
                      <a:pPr indent="0" lvl="0" marL="0" rtl="0" algn="ctr">
                        <a:spcBef>
                          <a:spcPts val="0"/>
                        </a:spcBef>
                        <a:spcAft>
                          <a:spcPts val="0"/>
                        </a:spcAft>
                        <a:buNone/>
                      </a:pPr>
                      <a:r>
                        <a:rPr b="1" lang="en"/>
                        <a:t>11</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12</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
                        <a:t>14</a:t>
                      </a:r>
                      <a:endParaRPr b="1"/>
                    </a:p>
                  </a:txBody>
                  <a:tcPr marT="91425" marB="91425" marR="91425" marL="91425"/>
                </a:tc>
              </a:tr>
            </a:tbl>
          </a:graphicData>
        </a:graphic>
      </p:graphicFrame>
      <p:cxnSp>
        <p:nvCxnSpPr>
          <p:cNvPr id="1316" name="Google Shape;1316;p161"/>
          <p:cNvCxnSpPr/>
          <p:nvPr/>
        </p:nvCxnSpPr>
        <p:spPr>
          <a:xfrm rot="10800000">
            <a:off x="6427500" y="3706800"/>
            <a:ext cx="8700" cy="669000"/>
          </a:xfrm>
          <a:prstGeom prst="straightConnector1">
            <a:avLst/>
          </a:prstGeom>
          <a:noFill/>
          <a:ln cap="flat" cmpd="sng" w="28575">
            <a:solidFill>
              <a:srgbClr val="FF0000"/>
            </a:solidFill>
            <a:prstDash val="solid"/>
            <a:round/>
            <a:headEnd len="med" w="med" type="none"/>
            <a:tailEnd len="med" w="med" type="triangle"/>
          </a:ln>
        </p:spPr>
      </p:cxnSp>
      <p:cxnSp>
        <p:nvCxnSpPr>
          <p:cNvPr id="1317" name="Google Shape;1317;p161"/>
          <p:cNvCxnSpPr/>
          <p:nvPr/>
        </p:nvCxnSpPr>
        <p:spPr>
          <a:xfrm rot="10800000">
            <a:off x="5767925" y="3706800"/>
            <a:ext cx="8700" cy="669000"/>
          </a:xfrm>
          <a:prstGeom prst="straightConnector1">
            <a:avLst/>
          </a:prstGeom>
          <a:noFill/>
          <a:ln cap="flat" cmpd="sng" w="28575">
            <a:solidFill>
              <a:srgbClr val="0000FF"/>
            </a:solidFill>
            <a:prstDash val="solid"/>
            <a:round/>
            <a:headEnd len="med" w="med" type="none"/>
            <a:tailEnd len="med" w="med" type="triangle"/>
          </a:ln>
        </p:spPr>
      </p:cxnSp>
      <p:sp>
        <p:nvSpPr>
          <p:cNvPr id="1318" name="Google Shape;1318;p161"/>
          <p:cNvSpPr/>
          <p:nvPr/>
        </p:nvSpPr>
        <p:spPr>
          <a:xfrm>
            <a:off x="284375" y="1668163"/>
            <a:ext cx="1989600" cy="1197300"/>
          </a:xfrm>
          <a:prstGeom prst="wedgeEllipseCallout">
            <a:avLst>
              <a:gd fmla="val -50133" name="adj1"/>
              <a:gd fmla="val 79789" name="adj2"/>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roid Sans"/>
                <a:ea typeface="Droid Sans"/>
                <a:cs typeface="Droid Sans"/>
                <a:sym typeface="Droid Sans"/>
              </a:rPr>
              <a:t>Recurse!</a:t>
            </a:r>
            <a:endParaRPr>
              <a:latin typeface="Droid Sans"/>
              <a:ea typeface="Droid Sans"/>
              <a:cs typeface="Droid Sans"/>
              <a:sym typeface="Droid Sans"/>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16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QuickSort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graphicFrame>
        <p:nvGraphicFramePr>
          <p:cNvPr id="1324" name="Google Shape;1324;p162"/>
          <p:cNvGraphicFramePr/>
          <p:nvPr/>
        </p:nvGraphicFramePr>
        <p:xfrm>
          <a:off x="2140800" y="29813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1325" name="Google Shape;1325;p162"/>
          <p:cNvGraphicFramePr/>
          <p:nvPr/>
        </p:nvGraphicFramePr>
        <p:xfrm>
          <a:off x="2140800" y="32861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2</a:t>
                      </a:r>
                      <a:endParaRPr b="1"/>
                    </a:p>
                  </a:txBody>
                  <a:tcPr marT="91425" marB="91425" marR="91425" marL="91425"/>
                </a:tc>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3</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
                        <a:t>6</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9</a:t>
                      </a:r>
                      <a:endParaRPr b="1">
                        <a:solidFill>
                          <a:srgbClr val="FFFFFF"/>
                        </a:solidFill>
                      </a:endParaRPr>
                    </a:p>
                  </a:txBody>
                  <a:tcPr marT="91425" marB="91425" marR="91425" marL="91425">
                    <a:solidFill>
                      <a:srgbClr val="FFFFFF"/>
                    </a:solidFill>
                  </a:tcPr>
                </a:tc>
                <a:tc>
                  <a:txBody>
                    <a:bodyPr/>
                    <a:lstStyle/>
                    <a:p>
                      <a:pPr indent="0" lvl="0" marL="0" rtl="0" algn="ctr">
                        <a:spcBef>
                          <a:spcPts val="0"/>
                        </a:spcBef>
                        <a:spcAft>
                          <a:spcPts val="0"/>
                        </a:spcAft>
                        <a:buNone/>
                      </a:pPr>
                      <a:r>
                        <a:rPr b="1" lang="en"/>
                        <a:t>11</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12</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14</a:t>
                      </a:r>
                      <a:endParaRPr b="1"/>
                    </a:p>
                  </a:txBody>
                  <a:tcPr marT="91425" marB="91425" marR="91425" marL="91425"/>
                </a:tc>
              </a:tr>
            </a:tbl>
          </a:graphicData>
        </a:graphic>
      </p:graphicFrame>
      <p:cxnSp>
        <p:nvCxnSpPr>
          <p:cNvPr id="1326" name="Google Shape;1326;p162"/>
          <p:cNvCxnSpPr/>
          <p:nvPr/>
        </p:nvCxnSpPr>
        <p:spPr>
          <a:xfrm rot="10800000">
            <a:off x="5749650" y="3750800"/>
            <a:ext cx="8700" cy="669000"/>
          </a:xfrm>
          <a:prstGeom prst="straightConnector1">
            <a:avLst/>
          </a:prstGeom>
          <a:noFill/>
          <a:ln cap="flat" cmpd="sng" w="28575">
            <a:solidFill>
              <a:srgbClr val="FF0000"/>
            </a:solidFill>
            <a:prstDash val="solid"/>
            <a:round/>
            <a:headEnd len="med" w="med" type="none"/>
            <a:tailEnd len="med" w="med" type="triangle"/>
          </a:ln>
        </p:spPr>
      </p:cxnSp>
      <p:cxnSp>
        <p:nvCxnSpPr>
          <p:cNvPr id="1327" name="Google Shape;1327;p162"/>
          <p:cNvCxnSpPr/>
          <p:nvPr/>
        </p:nvCxnSpPr>
        <p:spPr>
          <a:xfrm rot="10800000">
            <a:off x="2445700" y="3750800"/>
            <a:ext cx="8700" cy="669000"/>
          </a:xfrm>
          <a:prstGeom prst="straightConnector1">
            <a:avLst/>
          </a:prstGeom>
          <a:noFill/>
          <a:ln cap="flat" cmpd="sng" w="28575">
            <a:solidFill>
              <a:srgbClr val="0000FF"/>
            </a:solidFill>
            <a:prstDash val="solid"/>
            <a:round/>
            <a:headEnd len="med" w="med" type="none"/>
            <a:tailEnd len="med" w="med" type="triangle"/>
          </a:ln>
        </p:spPr>
      </p:cxnSp>
      <p:cxnSp>
        <p:nvCxnSpPr>
          <p:cNvPr id="1328" name="Google Shape;1328;p162"/>
          <p:cNvCxnSpPr/>
          <p:nvPr/>
        </p:nvCxnSpPr>
        <p:spPr>
          <a:xfrm>
            <a:off x="6065675" y="2271325"/>
            <a:ext cx="44100" cy="2544300"/>
          </a:xfrm>
          <a:prstGeom prst="straightConnector1">
            <a:avLst/>
          </a:prstGeom>
          <a:noFill/>
          <a:ln cap="flat" cmpd="sng" w="19050">
            <a:solidFill>
              <a:schemeClr val="dk2"/>
            </a:solidFill>
            <a:prstDash val="dash"/>
            <a:round/>
            <a:headEnd len="med" w="med" type="none"/>
            <a:tailEnd len="med" w="med" type="none"/>
          </a:ln>
        </p:spPr>
      </p:cxn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16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QuickSort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graphicFrame>
        <p:nvGraphicFramePr>
          <p:cNvPr id="1334" name="Google Shape;1334;p163"/>
          <p:cNvGraphicFramePr/>
          <p:nvPr/>
        </p:nvGraphicFramePr>
        <p:xfrm>
          <a:off x="2140800" y="29813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1335" name="Google Shape;1335;p163"/>
          <p:cNvGraphicFramePr/>
          <p:nvPr/>
        </p:nvGraphicFramePr>
        <p:xfrm>
          <a:off x="2140800" y="32861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2</a:t>
                      </a:r>
                      <a:endParaRPr b="1"/>
                    </a:p>
                  </a:txBody>
                  <a:tcPr marT="91425" marB="91425" marR="91425" marL="91425"/>
                </a:tc>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3</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
                        <a:t>6</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9</a:t>
                      </a:r>
                      <a:endParaRPr b="1">
                        <a:solidFill>
                          <a:srgbClr val="FFFFFF"/>
                        </a:solidFill>
                      </a:endParaRPr>
                    </a:p>
                  </a:txBody>
                  <a:tcPr marT="91425" marB="91425" marR="91425" marL="91425">
                    <a:solidFill>
                      <a:srgbClr val="FFFFFF"/>
                    </a:solidFill>
                  </a:tcPr>
                </a:tc>
                <a:tc>
                  <a:txBody>
                    <a:bodyPr/>
                    <a:lstStyle/>
                    <a:p>
                      <a:pPr indent="0" lvl="0" marL="0" rtl="0" algn="ctr">
                        <a:spcBef>
                          <a:spcPts val="0"/>
                        </a:spcBef>
                        <a:spcAft>
                          <a:spcPts val="0"/>
                        </a:spcAft>
                        <a:buNone/>
                      </a:pPr>
                      <a:r>
                        <a:rPr b="1" lang="en"/>
                        <a:t>11</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12</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14</a:t>
                      </a:r>
                      <a:endParaRPr b="1"/>
                    </a:p>
                  </a:txBody>
                  <a:tcPr marT="91425" marB="91425" marR="91425" marL="91425"/>
                </a:tc>
              </a:tr>
            </a:tbl>
          </a:graphicData>
        </a:graphic>
      </p:graphicFrame>
      <p:cxnSp>
        <p:nvCxnSpPr>
          <p:cNvPr id="1336" name="Google Shape;1336;p163"/>
          <p:cNvCxnSpPr/>
          <p:nvPr/>
        </p:nvCxnSpPr>
        <p:spPr>
          <a:xfrm rot="10800000">
            <a:off x="3768450" y="3750800"/>
            <a:ext cx="8700" cy="669000"/>
          </a:xfrm>
          <a:prstGeom prst="straightConnector1">
            <a:avLst/>
          </a:prstGeom>
          <a:noFill/>
          <a:ln cap="flat" cmpd="sng" w="28575">
            <a:solidFill>
              <a:srgbClr val="FF0000"/>
            </a:solidFill>
            <a:prstDash val="solid"/>
            <a:round/>
            <a:headEnd len="med" w="med" type="none"/>
            <a:tailEnd len="med" w="med" type="triangle"/>
          </a:ln>
        </p:spPr>
      </p:cxnSp>
      <p:cxnSp>
        <p:nvCxnSpPr>
          <p:cNvPr id="1337" name="Google Shape;1337;p163"/>
          <p:cNvCxnSpPr/>
          <p:nvPr/>
        </p:nvCxnSpPr>
        <p:spPr>
          <a:xfrm rot="10800000">
            <a:off x="3131500" y="3750800"/>
            <a:ext cx="8700" cy="669000"/>
          </a:xfrm>
          <a:prstGeom prst="straightConnector1">
            <a:avLst/>
          </a:prstGeom>
          <a:noFill/>
          <a:ln cap="flat" cmpd="sng" w="28575">
            <a:solidFill>
              <a:srgbClr val="0000FF"/>
            </a:solidFill>
            <a:prstDash val="solid"/>
            <a:round/>
            <a:headEnd len="med" w="med" type="none"/>
            <a:tailEnd len="med" w="med" type="triangle"/>
          </a:ln>
        </p:spPr>
      </p:cxnSp>
      <p:cxnSp>
        <p:nvCxnSpPr>
          <p:cNvPr id="1338" name="Google Shape;1338;p163"/>
          <p:cNvCxnSpPr/>
          <p:nvPr/>
        </p:nvCxnSpPr>
        <p:spPr>
          <a:xfrm>
            <a:off x="6065675" y="2271325"/>
            <a:ext cx="44100" cy="2544300"/>
          </a:xfrm>
          <a:prstGeom prst="straightConnector1">
            <a:avLst/>
          </a:prstGeom>
          <a:noFill/>
          <a:ln cap="flat" cmpd="sng" w="19050">
            <a:solidFill>
              <a:schemeClr val="dk2"/>
            </a:solidFill>
            <a:prstDash val="dash"/>
            <a:round/>
            <a:headEnd len="med" w="med" type="none"/>
            <a:tailEnd len="med" w="med" type="none"/>
          </a:ln>
        </p:spPr>
      </p:cxn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16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QuickSort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graphicFrame>
        <p:nvGraphicFramePr>
          <p:cNvPr id="1344" name="Google Shape;1344;p164"/>
          <p:cNvGraphicFramePr/>
          <p:nvPr/>
        </p:nvGraphicFramePr>
        <p:xfrm>
          <a:off x="2140800" y="29813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1345" name="Google Shape;1345;p164"/>
          <p:cNvGraphicFramePr/>
          <p:nvPr/>
        </p:nvGraphicFramePr>
        <p:xfrm>
          <a:off x="2140800" y="32861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2</a:t>
                      </a:r>
                      <a:endParaRPr b="1"/>
                    </a:p>
                  </a:txBody>
                  <a:tcPr marT="91425" marB="91425" marR="91425" marL="91425"/>
                </a:tc>
                <a:tc>
                  <a:txBody>
                    <a:bodyPr/>
                    <a:lstStyle/>
                    <a:p>
                      <a:pPr indent="0" lvl="0" marL="0" rtl="0" algn="ctr">
                        <a:spcBef>
                          <a:spcPts val="0"/>
                        </a:spcBef>
                        <a:spcAft>
                          <a:spcPts val="0"/>
                        </a:spcAft>
                        <a:buNone/>
                      </a:pPr>
                      <a:r>
                        <a:rPr b="1" lang="en"/>
                        <a:t>3</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
                        <a:t>7</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6</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9</a:t>
                      </a:r>
                      <a:endParaRPr b="1">
                        <a:solidFill>
                          <a:srgbClr val="FFFFFF"/>
                        </a:solidFill>
                      </a:endParaRPr>
                    </a:p>
                  </a:txBody>
                  <a:tcPr marT="91425" marB="91425" marR="91425" marL="91425">
                    <a:solidFill>
                      <a:srgbClr val="FFFFFF"/>
                    </a:solidFill>
                  </a:tcPr>
                </a:tc>
                <a:tc>
                  <a:txBody>
                    <a:bodyPr/>
                    <a:lstStyle/>
                    <a:p>
                      <a:pPr indent="0" lvl="0" marL="0" rtl="0" algn="ctr">
                        <a:spcBef>
                          <a:spcPts val="0"/>
                        </a:spcBef>
                        <a:spcAft>
                          <a:spcPts val="0"/>
                        </a:spcAft>
                        <a:buNone/>
                      </a:pPr>
                      <a:r>
                        <a:rPr b="1" lang="en"/>
                        <a:t>11</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12</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14</a:t>
                      </a:r>
                      <a:endParaRPr b="1"/>
                    </a:p>
                  </a:txBody>
                  <a:tcPr marT="91425" marB="91425" marR="91425" marL="91425"/>
                </a:tc>
              </a:tr>
            </a:tbl>
          </a:graphicData>
        </a:graphic>
      </p:graphicFrame>
      <p:cxnSp>
        <p:nvCxnSpPr>
          <p:cNvPr id="1346" name="Google Shape;1346;p164"/>
          <p:cNvCxnSpPr/>
          <p:nvPr/>
        </p:nvCxnSpPr>
        <p:spPr>
          <a:xfrm rot="10800000">
            <a:off x="3158850" y="3750800"/>
            <a:ext cx="8700" cy="669000"/>
          </a:xfrm>
          <a:prstGeom prst="straightConnector1">
            <a:avLst/>
          </a:prstGeom>
          <a:noFill/>
          <a:ln cap="flat" cmpd="sng" w="28575">
            <a:solidFill>
              <a:srgbClr val="FF0000"/>
            </a:solidFill>
            <a:prstDash val="solid"/>
            <a:round/>
            <a:headEnd len="med" w="med" type="none"/>
            <a:tailEnd len="med" w="med" type="triangle"/>
          </a:ln>
        </p:spPr>
      </p:cxnSp>
      <p:cxnSp>
        <p:nvCxnSpPr>
          <p:cNvPr id="1347" name="Google Shape;1347;p164"/>
          <p:cNvCxnSpPr/>
          <p:nvPr/>
        </p:nvCxnSpPr>
        <p:spPr>
          <a:xfrm rot="10800000">
            <a:off x="3817300" y="3750800"/>
            <a:ext cx="8700" cy="669000"/>
          </a:xfrm>
          <a:prstGeom prst="straightConnector1">
            <a:avLst/>
          </a:prstGeom>
          <a:noFill/>
          <a:ln cap="flat" cmpd="sng" w="28575">
            <a:solidFill>
              <a:srgbClr val="0000FF"/>
            </a:solidFill>
            <a:prstDash val="solid"/>
            <a:round/>
            <a:headEnd len="med" w="med" type="none"/>
            <a:tailEnd len="med" w="med" type="triangle"/>
          </a:ln>
        </p:spPr>
      </p:cxnSp>
      <p:cxnSp>
        <p:nvCxnSpPr>
          <p:cNvPr id="1348" name="Google Shape;1348;p164"/>
          <p:cNvCxnSpPr/>
          <p:nvPr/>
        </p:nvCxnSpPr>
        <p:spPr>
          <a:xfrm>
            <a:off x="6065675" y="2271325"/>
            <a:ext cx="44100" cy="2544300"/>
          </a:xfrm>
          <a:prstGeom prst="straightConnector1">
            <a:avLst/>
          </a:prstGeom>
          <a:noFill/>
          <a:ln cap="flat" cmpd="sng" w="19050">
            <a:solidFill>
              <a:schemeClr val="dk2"/>
            </a:solidFill>
            <a:prstDash val="dash"/>
            <a:round/>
            <a:headEnd len="med" w="med" type="none"/>
            <a:tailEnd len="med" w="med" type="none"/>
          </a:ln>
        </p:spPr>
      </p:cxn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16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QuickSort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graphicFrame>
        <p:nvGraphicFramePr>
          <p:cNvPr id="1354" name="Google Shape;1354;p165"/>
          <p:cNvGraphicFramePr/>
          <p:nvPr/>
        </p:nvGraphicFramePr>
        <p:xfrm>
          <a:off x="2140800" y="29813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1355" name="Google Shape;1355;p165"/>
          <p:cNvGraphicFramePr/>
          <p:nvPr/>
        </p:nvGraphicFramePr>
        <p:xfrm>
          <a:off x="2140800" y="32861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2</a:t>
                      </a:r>
                      <a:endParaRPr b="1"/>
                    </a:p>
                  </a:txBody>
                  <a:tcPr marT="91425" marB="91425" marR="91425" marL="91425"/>
                </a:tc>
                <a:tc>
                  <a:txBody>
                    <a:bodyPr/>
                    <a:lstStyle/>
                    <a:p>
                      <a:pPr indent="0" lvl="0" marL="0" rtl="0" algn="ctr">
                        <a:spcBef>
                          <a:spcPts val="0"/>
                        </a:spcBef>
                        <a:spcAft>
                          <a:spcPts val="0"/>
                        </a:spcAft>
                        <a:buNone/>
                      </a:pPr>
                      <a:r>
                        <a:rPr b="1" lang="en"/>
                        <a:t>3</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
                        <a:t>7</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6</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9</a:t>
                      </a:r>
                      <a:endParaRPr b="1">
                        <a:solidFill>
                          <a:srgbClr val="FFFFFF"/>
                        </a:solidFill>
                      </a:endParaRPr>
                    </a:p>
                  </a:txBody>
                  <a:tcPr marT="91425" marB="91425" marR="91425" marL="91425">
                    <a:solidFill>
                      <a:srgbClr val="FFFFFF"/>
                    </a:solidFill>
                  </a:tcPr>
                </a:tc>
                <a:tc>
                  <a:txBody>
                    <a:bodyPr/>
                    <a:lstStyle/>
                    <a:p>
                      <a:pPr indent="0" lvl="0" marL="0" rtl="0" algn="ctr">
                        <a:spcBef>
                          <a:spcPts val="0"/>
                        </a:spcBef>
                        <a:spcAft>
                          <a:spcPts val="0"/>
                        </a:spcAft>
                        <a:buNone/>
                      </a:pPr>
                      <a:r>
                        <a:rPr b="1" lang="en"/>
                        <a:t>11</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12</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14</a:t>
                      </a:r>
                      <a:endParaRPr b="1"/>
                    </a:p>
                  </a:txBody>
                  <a:tcPr marT="91425" marB="91425" marR="91425" marL="91425"/>
                </a:tc>
              </a:tr>
            </a:tbl>
          </a:graphicData>
        </a:graphic>
      </p:graphicFrame>
      <p:cxnSp>
        <p:nvCxnSpPr>
          <p:cNvPr id="1356" name="Google Shape;1356;p165"/>
          <p:cNvCxnSpPr/>
          <p:nvPr/>
        </p:nvCxnSpPr>
        <p:spPr>
          <a:xfrm rot="10800000">
            <a:off x="3158850" y="3750800"/>
            <a:ext cx="8700" cy="669000"/>
          </a:xfrm>
          <a:prstGeom prst="straightConnector1">
            <a:avLst/>
          </a:prstGeom>
          <a:noFill/>
          <a:ln cap="flat" cmpd="sng" w="28575">
            <a:solidFill>
              <a:srgbClr val="FF0000"/>
            </a:solidFill>
            <a:prstDash val="solid"/>
            <a:round/>
            <a:headEnd len="med" w="med" type="none"/>
            <a:tailEnd len="med" w="med" type="triangle"/>
          </a:ln>
        </p:spPr>
      </p:cxnSp>
      <p:cxnSp>
        <p:nvCxnSpPr>
          <p:cNvPr id="1357" name="Google Shape;1357;p165"/>
          <p:cNvCxnSpPr/>
          <p:nvPr/>
        </p:nvCxnSpPr>
        <p:spPr>
          <a:xfrm rot="10800000">
            <a:off x="3817300" y="3750800"/>
            <a:ext cx="8700" cy="669000"/>
          </a:xfrm>
          <a:prstGeom prst="straightConnector1">
            <a:avLst/>
          </a:prstGeom>
          <a:noFill/>
          <a:ln cap="flat" cmpd="sng" w="28575">
            <a:solidFill>
              <a:srgbClr val="0000FF"/>
            </a:solidFill>
            <a:prstDash val="solid"/>
            <a:round/>
            <a:headEnd len="med" w="med" type="none"/>
            <a:tailEnd len="med" w="med" type="triangle"/>
          </a:ln>
        </p:spPr>
      </p:cxnSp>
      <p:cxnSp>
        <p:nvCxnSpPr>
          <p:cNvPr id="1358" name="Google Shape;1358;p165"/>
          <p:cNvCxnSpPr/>
          <p:nvPr/>
        </p:nvCxnSpPr>
        <p:spPr>
          <a:xfrm>
            <a:off x="6065675" y="2271325"/>
            <a:ext cx="44100" cy="2544300"/>
          </a:xfrm>
          <a:prstGeom prst="straightConnector1">
            <a:avLst/>
          </a:prstGeom>
          <a:noFill/>
          <a:ln cap="flat" cmpd="sng" w="19050">
            <a:solidFill>
              <a:schemeClr val="dk2"/>
            </a:solidFill>
            <a:prstDash val="dash"/>
            <a:round/>
            <a:headEnd len="med" w="med" type="none"/>
            <a:tailEnd len="med" w="med" type="none"/>
          </a:ln>
        </p:spPr>
      </p:cxnSp>
      <p:sp>
        <p:nvSpPr>
          <p:cNvPr id="1359" name="Google Shape;1359;p165"/>
          <p:cNvSpPr/>
          <p:nvPr/>
        </p:nvSpPr>
        <p:spPr>
          <a:xfrm>
            <a:off x="284375" y="1668163"/>
            <a:ext cx="1989600" cy="1197300"/>
          </a:xfrm>
          <a:prstGeom prst="wedgeEllipseCallout">
            <a:avLst>
              <a:gd fmla="val -50133" name="adj1"/>
              <a:gd fmla="val 79789" name="adj2"/>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Droid Sans"/>
                <a:ea typeface="Droid Sans"/>
                <a:cs typeface="Droid Sans"/>
                <a:sym typeface="Droid Sans"/>
              </a:rPr>
              <a:t>Recurse!</a:t>
            </a:r>
            <a:endParaRPr sz="1800">
              <a:latin typeface="Droid Sans"/>
              <a:ea typeface="Droid Sans"/>
              <a:cs typeface="Droid Sans"/>
              <a:sym typeface="Droid Sans"/>
            </a:endParaRPr>
          </a:p>
        </p:txBody>
      </p:sp>
      <p:cxnSp>
        <p:nvCxnSpPr>
          <p:cNvPr id="1360" name="Google Shape;1360;p165"/>
          <p:cNvCxnSpPr/>
          <p:nvPr/>
        </p:nvCxnSpPr>
        <p:spPr>
          <a:xfrm>
            <a:off x="3433900" y="2271325"/>
            <a:ext cx="44100" cy="2544300"/>
          </a:xfrm>
          <a:prstGeom prst="straightConnector1">
            <a:avLst/>
          </a:prstGeom>
          <a:noFill/>
          <a:ln cap="flat" cmpd="sng" w="19050">
            <a:solidFill>
              <a:schemeClr val="dk2"/>
            </a:solidFill>
            <a:prstDash val="dash"/>
            <a:round/>
            <a:headEnd len="med" w="med" type="none"/>
            <a:tailEnd len="med" w="med" type="none"/>
          </a:ln>
        </p:spPr>
      </p:cxn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16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QuickSort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graphicFrame>
        <p:nvGraphicFramePr>
          <p:cNvPr id="1366" name="Google Shape;1366;p166"/>
          <p:cNvGraphicFramePr/>
          <p:nvPr/>
        </p:nvGraphicFramePr>
        <p:xfrm>
          <a:off x="2140800" y="29813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1367" name="Google Shape;1367;p166"/>
          <p:cNvGraphicFramePr/>
          <p:nvPr/>
        </p:nvGraphicFramePr>
        <p:xfrm>
          <a:off x="2140800" y="32861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2</a:t>
                      </a:r>
                      <a:endParaRPr b="1"/>
                    </a:p>
                  </a:txBody>
                  <a:tcPr marT="91425" marB="91425" marR="91425" marL="91425"/>
                </a:tc>
                <a:tc>
                  <a:txBody>
                    <a:bodyPr/>
                    <a:lstStyle/>
                    <a:p>
                      <a:pPr indent="0" lvl="0" marL="0" rtl="0" algn="ctr">
                        <a:spcBef>
                          <a:spcPts val="0"/>
                        </a:spcBef>
                        <a:spcAft>
                          <a:spcPts val="0"/>
                        </a:spcAft>
                        <a:buNone/>
                      </a:pPr>
                      <a:r>
                        <a:rPr b="1" lang="en"/>
                        <a:t>3</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7</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6</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
                        <a:t>9</a:t>
                      </a:r>
                      <a:endParaRPr b="1">
                        <a:solidFill>
                          <a:srgbClr val="FFFFFF"/>
                        </a:solidFill>
                      </a:endParaRPr>
                    </a:p>
                  </a:txBody>
                  <a:tcPr marT="91425" marB="91425" marR="91425" marL="91425">
                    <a:solidFill>
                      <a:srgbClr val="FFFFFF"/>
                    </a:solidFill>
                  </a:tcPr>
                </a:tc>
                <a:tc>
                  <a:txBody>
                    <a:bodyPr/>
                    <a:lstStyle/>
                    <a:p>
                      <a:pPr indent="0" lvl="0" marL="0" rtl="0" algn="ctr">
                        <a:spcBef>
                          <a:spcPts val="0"/>
                        </a:spcBef>
                        <a:spcAft>
                          <a:spcPts val="0"/>
                        </a:spcAft>
                        <a:buNone/>
                      </a:pPr>
                      <a:r>
                        <a:rPr b="1" lang="en"/>
                        <a:t>11</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12</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14</a:t>
                      </a:r>
                      <a:endParaRPr b="1"/>
                    </a:p>
                  </a:txBody>
                  <a:tcPr marT="91425" marB="91425" marR="91425" marL="91425"/>
                </a:tc>
              </a:tr>
            </a:tbl>
          </a:graphicData>
        </a:graphic>
      </p:graphicFrame>
      <p:cxnSp>
        <p:nvCxnSpPr>
          <p:cNvPr id="1368" name="Google Shape;1368;p166"/>
          <p:cNvCxnSpPr/>
          <p:nvPr/>
        </p:nvCxnSpPr>
        <p:spPr>
          <a:xfrm rot="10800000">
            <a:off x="3768450" y="3750800"/>
            <a:ext cx="8700" cy="669000"/>
          </a:xfrm>
          <a:prstGeom prst="straightConnector1">
            <a:avLst/>
          </a:prstGeom>
          <a:noFill/>
          <a:ln cap="flat" cmpd="sng" w="28575">
            <a:solidFill>
              <a:srgbClr val="FF0000"/>
            </a:solidFill>
            <a:prstDash val="solid"/>
            <a:round/>
            <a:headEnd len="med" w="med" type="none"/>
            <a:tailEnd len="med" w="med" type="triangle"/>
          </a:ln>
        </p:spPr>
      </p:cxnSp>
      <p:cxnSp>
        <p:nvCxnSpPr>
          <p:cNvPr id="1369" name="Google Shape;1369;p166"/>
          <p:cNvCxnSpPr/>
          <p:nvPr/>
        </p:nvCxnSpPr>
        <p:spPr>
          <a:xfrm rot="10800000">
            <a:off x="5798500" y="3750800"/>
            <a:ext cx="8700" cy="669000"/>
          </a:xfrm>
          <a:prstGeom prst="straightConnector1">
            <a:avLst/>
          </a:prstGeom>
          <a:noFill/>
          <a:ln cap="flat" cmpd="sng" w="28575">
            <a:solidFill>
              <a:srgbClr val="0000FF"/>
            </a:solidFill>
            <a:prstDash val="solid"/>
            <a:round/>
            <a:headEnd len="med" w="med" type="none"/>
            <a:tailEnd len="med" w="med" type="triangle"/>
          </a:ln>
        </p:spPr>
      </p:cxnSp>
      <p:cxnSp>
        <p:nvCxnSpPr>
          <p:cNvPr id="1370" name="Google Shape;1370;p166"/>
          <p:cNvCxnSpPr/>
          <p:nvPr/>
        </p:nvCxnSpPr>
        <p:spPr>
          <a:xfrm>
            <a:off x="6065675" y="2271325"/>
            <a:ext cx="44100" cy="2544300"/>
          </a:xfrm>
          <a:prstGeom prst="straightConnector1">
            <a:avLst/>
          </a:prstGeom>
          <a:noFill/>
          <a:ln cap="flat" cmpd="sng" w="19050">
            <a:solidFill>
              <a:schemeClr val="dk2"/>
            </a:solidFill>
            <a:prstDash val="dash"/>
            <a:round/>
            <a:headEnd len="med" w="med" type="none"/>
            <a:tailEnd len="med" w="med" type="none"/>
          </a:ln>
        </p:spPr>
      </p:cxnSp>
      <p:cxnSp>
        <p:nvCxnSpPr>
          <p:cNvPr id="1371" name="Google Shape;1371;p166"/>
          <p:cNvCxnSpPr/>
          <p:nvPr/>
        </p:nvCxnSpPr>
        <p:spPr>
          <a:xfrm>
            <a:off x="3433900" y="2271325"/>
            <a:ext cx="44100" cy="2544300"/>
          </a:xfrm>
          <a:prstGeom prst="straightConnector1">
            <a:avLst/>
          </a:prstGeom>
          <a:noFill/>
          <a:ln cap="flat" cmpd="sng" w="19050">
            <a:solidFill>
              <a:schemeClr val="dk2"/>
            </a:solidFill>
            <a:prstDash val="dash"/>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Good Measures, bad Measures</a:t>
            </a:r>
            <a:endParaRPr/>
          </a:p>
        </p:txBody>
      </p:sp>
      <p:sp>
        <p:nvSpPr>
          <p:cNvPr id="146" name="Google Shape;146;p23"/>
          <p:cNvSpPr txBox="1"/>
          <p:nvPr>
            <p:ph idx="1" type="body"/>
          </p:nvPr>
        </p:nvSpPr>
        <p:spPr>
          <a:xfrm>
            <a:off x="457200" y="1600200"/>
            <a:ext cx="48141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Empirical</a:t>
            </a:r>
            <a:endParaRPr/>
          </a:p>
          <a:p>
            <a:pPr indent="-381000" lvl="1" marL="914400" marR="0" rtl="0" algn="l">
              <a:lnSpc>
                <a:spcPct val="100000"/>
              </a:lnSpc>
              <a:spcBef>
                <a:spcPts val="0"/>
              </a:spcBef>
              <a:spcAft>
                <a:spcPts val="0"/>
              </a:spcAft>
              <a:buSzPts val="2400"/>
              <a:buChar char="◆"/>
            </a:pPr>
            <a:r>
              <a:rPr lang="en"/>
              <a:t>Benchmark </a:t>
            </a:r>
            <a:endParaRPr/>
          </a:p>
          <a:p>
            <a:pPr indent="0" lvl="0" marL="457200" rtl="0" algn="l">
              <a:spcBef>
                <a:spcPts val="600"/>
              </a:spcBef>
              <a:spcAft>
                <a:spcPts val="0"/>
              </a:spcAft>
              <a:buClr>
                <a:schemeClr val="dk1"/>
              </a:buClr>
              <a:buSzPts val="1100"/>
              <a:buFont typeface="Arial"/>
              <a:buNone/>
            </a:pPr>
            <a:r>
              <a:t/>
            </a:r>
            <a:endParaRPr/>
          </a:p>
          <a:p>
            <a:pPr indent="-419100" lvl="0" marL="457200" rtl="0" algn="l">
              <a:spcBef>
                <a:spcPts val="600"/>
              </a:spcBef>
              <a:spcAft>
                <a:spcPts val="0"/>
              </a:spcAft>
              <a:buSzPts val="3000"/>
              <a:buChar char="➔"/>
            </a:pPr>
            <a:r>
              <a:rPr lang="en"/>
              <a:t>Simulational</a:t>
            </a:r>
            <a:endParaRPr/>
          </a:p>
          <a:p>
            <a:pPr indent="-381000" lvl="1" marL="914400" rtl="0" algn="l">
              <a:spcBef>
                <a:spcPts val="0"/>
              </a:spcBef>
              <a:spcAft>
                <a:spcPts val="0"/>
              </a:spcAft>
              <a:buSzPts val="2400"/>
              <a:buChar char="◆"/>
            </a:pPr>
            <a:r>
              <a:rPr lang="en"/>
              <a:t>Simulated data</a:t>
            </a:r>
            <a:endParaRPr/>
          </a:p>
          <a:p>
            <a:pPr indent="-381000" lvl="1" marL="914400" rtl="0" algn="l">
              <a:spcBef>
                <a:spcPts val="0"/>
              </a:spcBef>
              <a:spcAft>
                <a:spcPts val="0"/>
              </a:spcAft>
              <a:buSzPts val="2400"/>
              <a:buChar char="◆"/>
            </a:pPr>
            <a:r>
              <a:rPr lang="en"/>
              <a:t>Test cases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Analytical </a:t>
            </a:r>
            <a:endParaRPr/>
          </a:p>
          <a:p>
            <a:pPr indent="-381000" lvl="1" marL="914400" rtl="0" algn="l">
              <a:spcBef>
                <a:spcPts val="0"/>
              </a:spcBef>
              <a:spcAft>
                <a:spcPts val="0"/>
              </a:spcAft>
              <a:buSzPts val="2400"/>
              <a:buChar char="◆"/>
            </a:pPr>
            <a:r>
              <a:rPr lang="en"/>
              <a:t>Mathematical Model (time &amp; space)</a:t>
            </a:r>
            <a:endParaRPr/>
          </a:p>
        </p:txBody>
      </p:sp>
      <p:pic>
        <p:nvPicPr>
          <p:cNvPr descr="algorithm+joke.png" id="147" name="Google Shape;147;p23"/>
          <p:cNvPicPr preferRelativeResize="0"/>
          <p:nvPr/>
        </p:nvPicPr>
        <p:blipFill>
          <a:blip r:embed="rId3">
            <a:alphaModFix/>
          </a:blip>
          <a:stretch>
            <a:fillRect/>
          </a:stretch>
        </p:blipFill>
        <p:spPr>
          <a:xfrm>
            <a:off x="5890500" y="3448850"/>
            <a:ext cx="3253500" cy="3253500"/>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p16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QuickSort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graphicFrame>
        <p:nvGraphicFramePr>
          <p:cNvPr id="1377" name="Google Shape;1377;p167"/>
          <p:cNvGraphicFramePr/>
          <p:nvPr/>
        </p:nvGraphicFramePr>
        <p:xfrm>
          <a:off x="2140800" y="29813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1378" name="Google Shape;1378;p167"/>
          <p:cNvGraphicFramePr/>
          <p:nvPr/>
        </p:nvGraphicFramePr>
        <p:xfrm>
          <a:off x="2140800" y="32861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2</a:t>
                      </a:r>
                      <a:endParaRPr b="1"/>
                    </a:p>
                  </a:txBody>
                  <a:tcPr marT="91425" marB="91425" marR="91425" marL="91425"/>
                </a:tc>
                <a:tc>
                  <a:txBody>
                    <a:bodyPr/>
                    <a:lstStyle/>
                    <a:p>
                      <a:pPr indent="0" lvl="0" marL="0" rtl="0" algn="ctr">
                        <a:spcBef>
                          <a:spcPts val="0"/>
                        </a:spcBef>
                        <a:spcAft>
                          <a:spcPts val="0"/>
                        </a:spcAft>
                        <a:buNone/>
                      </a:pPr>
                      <a:r>
                        <a:rPr b="1" lang="en"/>
                        <a:t>3</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7</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6</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
                        <a:t>9</a:t>
                      </a:r>
                      <a:endParaRPr b="1">
                        <a:solidFill>
                          <a:srgbClr val="FFFFFF"/>
                        </a:solidFill>
                      </a:endParaRPr>
                    </a:p>
                  </a:txBody>
                  <a:tcPr marT="91425" marB="91425" marR="91425" marL="91425">
                    <a:solidFill>
                      <a:srgbClr val="FFFFFF"/>
                    </a:solidFill>
                  </a:tcPr>
                </a:tc>
                <a:tc>
                  <a:txBody>
                    <a:bodyPr/>
                    <a:lstStyle/>
                    <a:p>
                      <a:pPr indent="0" lvl="0" marL="0" rtl="0" algn="ctr">
                        <a:spcBef>
                          <a:spcPts val="0"/>
                        </a:spcBef>
                        <a:spcAft>
                          <a:spcPts val="0"/>
                        </a:spcAft>
                        <a:buNone/>
                      </a:pPr>
                      <a:r>
                        <a:rPr b="1" lang="en"/>
                        <a:t>11</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12</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14</a:t>
                      </a:r>
                      <a:endParaRPr b="1"/>
                    </a:p>
                  </a:txBody>
                  <a:tcPr marT="91425" marB="91425" marR="91425" marL="91425"/>
                </a:tc>
              </a:tr>
            </a:tbl>
          </a:graphicData>
        </a:graphic>
      </p:graphicFrame>
      <p:cxnSp>
        <p:nvCxnSpPr>
          <p:cNvPr id="1379" name="Google Shape;1379;p167"/>
          <p:cNvCxnSpPr/>
          <p:nvPr/>
        </p:nvCxnSpPr>
        <p:spPr>
          <a:xfrm rot="10800000">
            <a:off x="3768450" y="3750800"/>
            <a:ext cx="8700" cy="669000"/>
          </a:xfrm>
          <a:prstGeom prst="straightConnector1">
            <a:avLst/>
          </a:prstGeom>
          <a:noFill/>
          <a:ln cap="flat" cmpd="sng" w="28575">
            <a:solidFill>
              <a:srgbClr val="FF0000"/>
            </a:solidFill>
            <a:prstDash val="solid"/>
            <a:round/>
            <a:headEnd len="med" w="med" type="none"/>
            <a:tailEnd len="med" w="med" type="triangle"/>
          </a:ln>
        </p:spPr>
      </p:cxnSp>
      <p:cxnSp>
        <p:nvCxnSpPr>
          <p:cNvPr id="1380" name="Google Shape;1380;p167"/>
          <p:cNvCxnSpPr/>
          <p:nvPr/>
        </p:nvCxnSpPr>
        <p:spPr>
          <a:xfrm rot="10800000">
            <a:off x="5112700" y="3750800"/>
            <a:ext cx="8700" cy="669000"/>
          </a:xfrm>
          <a:prstGeom prst="straightConnector1">
            <a:avLst/>
          </a:prstGeom>
          <a:noFill/>
          <a:ln cap="flat" cmpd="sng" w="28575">
            <a:solidFill>
              <a:srgbClr val="0000FF"/>
            </a:solidFill>
            <a:prstDash val="solid"/>
            <a:round/>
            <a:headEnd len="med" w="med" type="none"/>
            <a:tailEnd len="med" w="med" type="triangle"/>
          </a:ln>
        </p:spPr>
      </p:cxnSp>
      <p:cxnSp>
        <p:nvCxnSpPr>
          <p:cNvPr id="1381" name="Google Shape;1381;p167"/>
          <p:cNvCxnSpPr/>
          <p:nvPr/>
        </p:nvCxnSpPr>
        <p:spPr>
          <a:xfrm>
            <a:off x="6065675" y="2271325"/>
            <a:ext cx="44100" cy="2544300"/>
          </a:xfrm>
          <a:prstGeom prst="straightConnector1">
            <a:avLst/>
          </a:prstGeom>
          <a:noFill/>
          <a:ln cap="flat" cmpd="sng" w="19050">
            <a:solidFill>
              <a:schemeClr val="dk2"/>
            </a:solidFill>
            <a:prstDash val="dash"/>
            <a:round/>
            <a:headEnd len="med" w="med" type="none"/>
            <a:tailEnd len="med" w="med" type="none"/>
          </a:ln>
        </p:spPr>
      </p:cxnSp>
      <p:cxnSp>
        <p:nvCxnSpPr>
          <p:cNvPr id="1382" name="Google Shape;1382;p167"/>
          <p:cNvCxnSpPr/>
          <p:nvPr/>
        </p:nvCxnSpPr>
        <p:spPr>
          <a:xfrm>
            <a:off x="3433900" y="2271325"/>
            <a:ext cx="44100" cy="2544300"/>
          </a:xfrm>
          <a:prstGeom prst="straightConnector1">
            <a:avLst/>
          </a:prstGeom>
          <a:noFill/>
          <a:ln cap="flat" cmpd="sng" w="19050">
            <a:solidFill>
              <a:schemeClr val="dk2"/>
            </a:solidFill>
            <a:prstDash val="dash"/>
            <a:round/>
            <a:headEnd len="med" w="med" type="none"/>
            <a:tailEnd len="med" w="med" type="none"/>
          </a:ln>
        </p:spPr>
      </p:cxn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16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QuickSort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graphicFrame>
        <p:nvGraphicFramePr>
          <p:cNvPr id="1388" name="Google Shape;1388;p168"/>
          <p:cNvGraphicFramePr/>
          <p:nvPr/>
        </p:nvGraphicFramePr>
        <p:xfrm>
          <a:off x="2140800" y="29813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1389" name="Google Shape;1389;p168"/>
          <p:cNvGraphicFramePr/>
          <p:nvPr/>
        </p:nvGraphicFramePr>
        <p:xfrm>
          <a:off x="2140800" y="32861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2</a:t>
                      </a:r>
                      <a:endParaRPr b="1"/>
                    </a:p>
                  </a:txBody>
                  <a:tcPr marT="91425" marB="91425" marR="91425" marL="91425"/>
                </a:tc>
                <a:tc>
                  <a:txBody>
                    <a:bodyPr/>
                    <a:lstStyle/>
                    <a:p>
                      <a:pPr indent="0" lvl="0" marL="0" rtl="0" algn="ctr">
                        <a:spcBef>
                          <a:spcPts val="0"/>
                        </a:spcBef>
                        <a:spcAft>
                          <a:spcPts val="0"/>
                        </a:spcAft>
                        <a:buNone/>
                      </a:pPr>
                      <a:r>
                        <a:rPr b="1" lang="en"/>
                        <a:t>3</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7</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6</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
                        <a:t>9</a:t>
                      </a:r>
                      <a:endParaRPr b="1">
                        <a:solidFill>
                          <a:srgbClr val="FFFFFF"/>
                        </a:solidFill>
                      </a:endParaRPr>
                    </a:p>
                  </a:txBody>
                  <a:tcPr marT="91425" marB="91425" marR="91425" marL="91425">
                    <a:solidFill>
                      <a:srgbClr val="FFFFFF"/>
                    </a:solidFill>
                  </a:tcPr>
                </a:tc>
                <a:tc>
                  <a:txBody>
                    <a:bodyPr/>
                    <a:lstStyle/>
                    <a:p>
                      <a:pPr indent="0" lvl="0" marL="0" rtl="0" algn="ctr">
                        <a:spcBef>
                          <a:spcPts val="0"/>
                        </a:spcBef>
                        <a:spcAft>
                          <a:spcPts val="0"/>
                        </a:spcAft>
                        <a:buNone/>
                      </a:pPr>
                      <a:r>
                        <a:rPr b="1" lang="en"/>
                        <a:t>11</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12</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14</a:t>
                      </a:r>
                      <a:endParaRPr b="1"/>
                    </a:p>
                  </a:txBody>
                  <a:tcPr marT="91425" marB="91425" marR="91425" marL="91425"/>
                </a:tc>
              </a:tr>
            </a:tbl>
          </a:graphicData>
        </a:graphic>
      </p:graphicFrame>
      <p:cxnSp>
        <p:nvCxnSpPr>
          <p:cNvPr id="1390" name="Google Shape;1390;p168"/>
          <p:cNvCxnSpPr/>
          <p:nvPr/>
        </p:nvCxnSpPr>
        <p:spPr>
          <a:xfrm rot="10800000">
            <a:off x="3768450" y="3750800"/>
            <a:ext cx="8700" cy="669000"/>
          </a:xfrm>
          <a:prstGeom prst="straightConnector1">
            <a:avLst/>
          </a:prstGeom>
          <a:noFill/>
          <a:ln cap="flat" cmpd="sng" w="28575">
            <a:solidFill>
              <a:srgbClr val="FF0000"/>
            </a:solidFill>
            <a:prstDash val="solid"/>
            <a:round/>
            <a:headEnd len="med" w="med" type="none"/>
            <a:tailEnd len="med" w="med" type="triangle"/>
          </a:ln>
        </p:spPr>
      </p:cxnSp>
      <p:cxnSp>
        <p:nvCxnSpPr>
          <p:cNvPr id="1391" name="Google Shape;1391;p168"/>
          <p:cNvCxnSpPr/>
          <p:nvPr/>
        </p:nvCxnSpPr>
        <p:spPr>
          <a:xfrm rot="10800000">
            <a:off x="4426900" y="3750800"/>
            <a:ext cx="8700" cy="669000"/>
          </a:xfrm>
          <a:prstGeom prst="straightConnector1">
            <a:avLst/>
          </a:prstGeom>
          <a:noFill/>
          <a:ln cap="flat" cmpd="sng" w="28575">
            <a:solidFill>
              <a:srgbClr val="0000FF"/>
            </a:solidFill>
            <a:prstDash val="solid"/>
            <a:round/>
            <a:headEnd len="med" w="med" type="none"/>
            <a:tailEnd len="med" w="med" type="triangle"/>
          </a:ln>
        </p:spPr>
      </p:cxnSp>
      <p:cxnSp>
        <p:nvCxnSpPr>
          <p:cNvPr id="1392" name="Google Shape;1392;p168"/>
          <p:cNvCxnSpPr/>
          <p:nvPr/>
        </p:nvCxnSpPr>
        <p:spPr>
          <a:xfrm>
            <a:off x="6065675" y="2271325"/>
            <a:ext cx="44100" cy="2544300"/>
          </a:xfrm>
          <a:prstGeom prst="straightConnector1">
            <a:avLst/>
          </a:prstGeom>
          <a:noFill/>
          <a:ln cap="flat" cmpd="sng" w="19050">
            <a:solidFill>
              <a:schemeClr val="dk2"/>
            </a:solidFill>
            <a:prstDash val="dash"/>
            <a:round/>
            <a:headEnd len="med" w="med" type="none"/>
            <a:tailEnd len="med" w="med" type="none"/>
          </a:ln>
        </p:spPr>
      </p:cxnSp>
      <p:cxnSp>
        <p:nvCxnSpPr>
          <p:cNvPr id="1393" name="Google Shape;1393;p168"/>
          <p:cNvCxnSpPr/>
          <p:nvPr/>
        </p:nvCxnSpPr>
        <p:spPr>
          <a:xfrm>
            <a:off x="3433900" y="2271325"/>
            <a:ext cx="44100" cy="2544300"/>
          </a:xfrm>
          <a:prstGeom prst="straightConnector1">
            <a:avLst/>
          </a:prstGeom>
          <a:noFill/>
          <a:ln cap="flat" cmpd="sng" w="19050">
            <a:solidFill>
              <a:schemeClr val="dk2"/>
            </a:solidFill>
            <a:prstDash val="dash"/>
            <a:round/>
            <a:headEnd len="med" w="med" type="none"/>
            <a:tailEnd len="med" w="med" type="none"/>
          </a:ln>
        </p:spPr>
      </p:cxn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16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QuickSort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graphicFrame>
        <p:nvGraphicFramePr>
          <p:cNvPr id="1399" name="Google Shape;1399;p169"/>
          <p:cNvGraphicFramePr/>
          <p:nvPr/>
        </p:nvGraphicFramePr>
        <p:xfrm>
          <a:off x="2140800" y="29813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1400" name="Google Shape;1400;p169"/>
          <p:cNvGraphicFramePr/>
          <p:nvPr/>
        </p:nvGraphicFramePr>
        <p:xfrm>
          <a:off x="2140800" y="32861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2</a:t>
                      </a:r>
                      <a:endParaRPr b="1"/>
                    </a:p>
                  </a:txBody>
                  <a:tcPr marT="91425" marB="91425" marR="91425" marL="91425"/>
                </a:tc>
                <a:tc>
                  <a:txBody>
                    <a:bodyPr/>
                    <a:lstStyle/>
                    <a:p>
                      <a:pPr indent="0" lvl="0" marL="0" rtl="0" algn="ctr">
                        <a:spcBef>
                          <a:spcPts val="0"/>
                        </a:spcBef>
                        <a:spcAft>
                          <a:spcPts val="0"/>
                        </a:spcAft>
                        <a:buNone/>
                      </a:pPr>
                      <a:r>
                        <a:rPr b="1" lang="en"/>
                        <a:t>3</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6</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
                        <a:t>7</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9</a:t>
                      </a:r>
                      <a:endParaRPr b="1">
                        <a:solidFill>
                          <a:srgbClr val="FFFFFF"/>
                        </a:solidFill>
                      </a:endParaRPr>
                    </a:p>
                  </a:txBody>
                  <a:tcPr marT="91425" marB="91425" marR="91425" marL="91425">
                    <a:solidFill>
                      <a:srgbClr val="FFFFFF"/>
                    </a:solidFill>
                  </a:tcPr>
                </a:tc>
                <a:tc>
                  <a:txBody>
                    <a:bodyPr/>
                    <a:lstStyle/>
                    <a:p>
                      <a:pPr indent="0" lvl="0" marL="0" rtl="0" algn="ctr">
                        <a:spcBef>
                          <a:spcPts val="0"/>
                        </a:spcBef>
                        <a:spcAft>
                          <a:spcPts val="0"/>
                        </a:spcAft>
                        <a:buNone/>
                      </a:pPr>
                      <a:r>
                        <a:rPr b="1" lang="en"/>
                        <a:t>11</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12</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14</a:t>
                      </a:r>
                      <a:endParaRPr b="1"/>
                    </a:p>
                  </a:txBody>
                  <a:tcPr marT="91425" marB="91425" marR="91425" marL="91425"/>
                </a:tc>
              </a:tr>
            </a:tbl>
          </a:graphicData>
        </a:graphic>
      </p:graphicFrame>
      <p:cxnSp>
        <p:nvCxnSpPr>
          <p:cNvPr id="1401" name="Google Shape;1401;p169"/>
          <p:cNvCxnSpPr/>
          <p:nvPr/>
        </p:nvCxnSpPr>
        <p:spPr>
          <a:xfrm rot="10800000">
            <a:off x="4454250" y="3750800"/>
            <a:ext cx="8700" cy="669000"/>
          </a:xfrm>
          <a:prstGeom prst="straightConnector1">
            <a:avLst/>
          </a:prstGeom>
          <a:noFill/>
          <a:ln cap="flat" cmpd="sng" w="28575">
            <a:solidFill>
              <a:srgbClr val="FF0000"/>
            </a:solidFill>
            <a:prstDash val="solid"/>
            <a:round/>
            <a:headEnd len="med" w="med" type="none"/>
            <a:tailEnd len="med" w="med" type="triangle"/>
          </a:ln>
        </p:spPr>
      </p:cxnSp>
      <p:cxnSp>
        <p:nvCxnSpPr>
          <p:cNvPr id="1402" name="Google Shape;1402;p169"/>
          <p:cNvCxnSpPr/>
          <p:nvPr/>
        </p:nvCxnSpPr>
        <p:spPr>
          <a:xfrm rot="10800000">
            <a:off x="3893500" y="3750800"/>
            <a:ext cx="8700" cy="669000"/>
          </a:xfrm>
          <a:prstGeom prst="straightConnector1">
            <a:avLst/>
          </a:prstGeom>
          <a:noFill/>
          <a:ln cap="flat" cmpd="sng" w="28575">
            <a:solidFill>
              <a:srgbClr val="0000FF"/>
            </a:solidFill>
            <a:prstDash val="solid"/>
            <a:round/>
            <a:headEnd len="med" w="med" type="none"/>
            <a:tailEnd len="med" w="med" type="triangle"/>
          </a:ln>
        </p:spPr>
      </p:cxnSp>
      <p:cxnSp>
        <p:nvCxnSpPr>
          <p:cNvPr id="1403" name="Google Shape;1403;p169"/>
          <p:cNvCxnSpPr/>
          <p:nvPr/>
        </p:nvCxnSpPr>
        <p:spPr>
          <a:xfrm>
            <a:off x="6065675" y="2271325"/>
            <a:ext cx="44100" cy="2544300"/>
          </a:xfrm>
          <a:prstGeom prst="straightConnector1">
            <a:avLst/>
          </a:prstGeom>
          <a:noFill/>
          <a:ln cap="flat" cmpd="sng" w="19050">
            <a:solidFill>
              <a:schemeClr val="dk2"/>
            </a:solidFill>
            <a:prstDash val="dash"/>
            <a:round/>
            <a:headEnd len="med" w="med" type="none"/>
            <a:tailEnd len="med" w="med" type="none"/>
          </a:ln>
        </p:spPr>
      </p:cxnSp>
      <p:cxnSp>
        <p:nvCxnSpPr>
          <p:cNvPr id="1404" name="Google Shape;1404;p169"/>
          <p:cNvCxnSpPr/>
          <p:nvPr/>
        </p:nvCxnSpPr>
        <p:spPr>
          <a:xfrm>
            <a:off x="3433900" y="2271325"/>
            <a:ext cx="44100" cy="2544300"/>
          </a:xfrm>
          <a:prstGeom prst="straightConnector1">
            <a:avLst/>
          </a:prstGeom>
          <a:noFill/>
          <a:ln cap="flat" cmpd="sng" w="19050">
            <a:solidFill>
              <a:schemeClr val="dk2"/>
            </a:solidFill>
            <a:prstDash val="dash"/>
            <a:round/>
            <a:headEnd len="med" w="med" type="none"/>
            <a:tailEnd len="med" w="med" type="none"/>
          </a:ln>
        </p:spPr>
      </p:cxn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17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Quicksort</a:t>
            </a:r>
            <a:endParaRPr sz="2400"/>
          </a:p>
          <a:p>
            <a:pPr indent="0" lvl="0" marL="0" rtl="0" algn="l">
              <a:spcBef>
                <a:spcPts val="0"/>
              </a:spcBef>
              <a:spcAft>
                <a:spcPts val="0"/>
              </a:spcAft>
              <a:buNone/>
            </a:pPr>
            <a:r>
              <a:rPr lang="en">
                <a:solidFill>
                  <a:srgbClr val="999999"/>
                </a:solidFill>
              </a:rPr>
              <a:t>Implementing the algorithm</a:t>
            </a:r>
            <a:endParaRPr>
              <a:solidFill>
                <a:srgbClr val="999999"/>
              </a:solidFill>
            </a:endParaRPr>
          </a:p>
        </p:txBody>
      </p:sp>
      <p:graphicFrame>
        <p:nvGraphicFramePr>
          <p:cNvPr id="1410" name="Google Shape;1410;p170"/>
          <p:cNvGraphicFramePr/>
          <p:nvPr/>
        </p:nvGraphicFramePr>
        <p:xfrm>
          <a:off x="479125" y="1789750"/>
          <a:ext cx="3000000" cy="3000000"/>
        </p:xfrm>
        <a:graphic>
          <a:graphicData uri="http://schemas.openxmlformats.org/drawingml/2006/table">
            <a:tbl>
              <a:tblPr>
                <a:noFill/>
                <a:tableStyleId>{EB8F8B26-B965-49DA-8FF1-B37E1C7E676C}</a:tableStyleId>
              </a:tblPr>
              <a:tblGrid>
                <a:gridCol w="522075"/>
                <a:gridCol w="7624775"/>
              </a:tblGrid>
              <a:tr h="381000">
                <a:tc>
                  <a:txBody>
                    <a:bodyPr/>
                    <a:lstStyle/>
                    <a:p>
                      <a:pPr indent="0" lvl="0" marL="0" rtl="0" algn="l">
                        <a:spcBef>
                          <a:spcPts val="0"/>
                        </a:spcBef>
                        <a:spcAft>
                          <a:spcPts val="0"/>
                        </a:spcAft>
                        <a:buNone/>
                      </a:pPr>
                      <a:r>
                        <a:rPr b="1" lang="en" sz="1800">
                          <a:latin typeface="Consolas"/>
                          <a:ea typeface="Consolas"/>
                          <a:cs typeface="Consolas"/>
                          <a:sym typeface="Consolas"/>
                        </a:rPr>
                        <a:t>01</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02</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03</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04</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05</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06</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07</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08</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09</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10</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11</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12</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13</a:t>
                      </a:r>
                      <a:endParaRPr b="1" sz="1800">
                        <a:latin typeface="Consolas"/>
                        <a:ea typeface="Consolas"/>
                        <a:cs typeface="Consolas"/>
                        <a:sym typeface="Consolas"/>
                      </a:endParaRPr>
                    </a:p>
                  </a:txBody>
                  <a:tcPr marT="91425" marB="91425" marR="91425" marL="91425">
                    <a:solidFill>
                      <a:srgbClr val="FFFFFF"/>
                    </a:solidFill>
                  </a:tcPr>
                </a:tc>
                <a:tc>
                  <a:txBody>
                    <a:bodyPr/>
                    <a:lstStyle/>
                    <a:p>
                      <a:pPr indent="0" lvl="0" marL="101600" marR="101600" rtl="0" algn="l">
                        <a:lnSpc>
                          <a:spcPct val="100000"/>
                        </a:lnSpc>
                        <a:spcBef>
                          <a:spcPts val="0"/>
                        </a:spcBef>
                        <a:spcAft>
                          <a:spcPts val="0"/>
                        </a:spcAft>
                        <a:buNone/>
                      </a:pPr>
                      <a:r>
                        <a:rPr b="1" lang="en" sz="1800">
                          <a:latin typeface="Consolas"/>
                          <a:ea typeface="Consolas"/>
                          <a:cs typeface="Consolas"/>
                          <a:sym typeface="Consolas"/>
                        </a:rPr>
                        <a:t>public</a:t>
                      </a:r>
                      <a:r>
                        <a:rPr lang="en" sz="1800">
                          <a:latin typeface="Consolas"/>
                          <a:ea typeface="Consolas"/>
                          <a:cs typeface="Consolas"/>
                          <a:sym typeface="Consolas"/>
                        </a:rPr>
                        <a:t> </a:t>
                      </a:r>
                      <a:r>
                        <a:rPr b="1" lang="en" sz="1800">
                          <a:latin typeface="Consolas"/>
                          <a:ea typeface="Consolas"/>
                          <a:cs typeface="Consolas"/>
                          <a:sym typeface="Consolas"/>
                        </a:rPr>
                        <a:t>class</a:t>
                      </a:r>
                      <a:r>
                        <a:rPr lang="en" sz="1800">
                          <a:latin typeface="Consolas"/>
                          <a:ea typeface="Consolas"/>
                          <a:cs typeface="Consolas"/>
                          <a:sym typeface="Consolas"/>
                        </a:rPr>
                        <a:t> Quicksort  {</a:t>
                      </a:r>
                      <a:br>
                        <a:rPr lang="en" sz="1800">
                          <a:latin typeface="Consolas"/>
                          <a:ea typeface="Consolas"/>
                          <a:cs typeface="Consolas"/>
                          <a:sym typeface="Consolas"/>
                        </a:rPr>
                      </a:br>
                      <a:r>
                        <a:rPr lang="en" sz="1800">
                          <a:latin typeface="Consolas"/>
                          <a:ea typeface="Consolas"/>
                          <a:cs typeface="Consolas"/>
                          <a:sym typeface="Consolas"/>
                        </a:rPr>
                        <a:t>  </a:t>
                      </a:r>
                      <a:r>
                        <a:rPr b="1" lang="en" sz="1800">
                          <a:latin typeface="Consolas"/>
                          <a:ea typeface="Consolas"/>
                          <a:cs typeface="Consolas"/>
                          <a:sym typeface="Consolas"/>
                        </a:rPr>
                        <a:t>private</a:t>
                      </a:r>
                      <a:r>
                        <a:rPr lang="en" sz="1800">
                          <a:latin typeface="Consolas"/>
                          <a:ea typeface="Consolas"/>
                          <a:cs typeface="Consolas"/>
                          <a:sym typeface="Consolas"/>
                        </a:rPr>
                        <a:t> </a:t>
                      </a:r>
                      <a:r>
                        <a:rPr b="1" lang="en" sz="1800">
                          <a:latin typeface="Consolas"/>
                          <a:ea typeface="Consolas"/>
                          <a:cs typeface="Consolas"/>
                          <a:sym typeface="Consolas"/>
                        </a:rPr>
                        <a:t>int</a:t>
                      </a:r>
                      <a:r>
                        <a:rPr lang="en" sz="1800">
                          <a:latin typeface="Consolas"/>
                          <a:ea typeface="Consolas"/>
                          <a:cs typeface="Consolas"/>
                          <a:sym typeface="Consolas"/>
                        </a:rPr>
                        <a:t>[] numbers;</a:t>
                      </a:r>
                      <a:br>
                        <a:rPr lang="en" sz="1800">
                          <a:latin typeface="Consolas"/>
                          <a:ea typeface="Consolas"/>
                          <a:cs typeface="Consolas"/>
                          <a:sym typeface="Consolas"/>
                        </a:rPr>
                      </a:br>
                      <a:r>
                        <a:rPr lang="en" sz="1800">
                          <a:latin typeface="Consolas"/>
                          <a:ea typeface="Consolas"/>
                          <a:cs typeface="Consolas"/>
                          <a:sym typeface="Consolas"/>
                        </a:rPr>
                        <a:t>  </a:t>
                      </a:r>
                      <a:r>
                        <a:rPr b="1" lang="en" sz="1800">
                          <a:latin typeface="Consolas"/>
                          <a:ea typeface="Consolas"/>
                          <a:cs typeface="Consolas"/>
                          <a:sym typeface="Consolas"/>
                        </a:rPr>
                        <a:t>private</a:t>
                      </a:r>
                      <a:r>
                        <a:rPr lang="en" sz="1800">
                          <a:latin typeface="Consolas"/>
                          <a:ea typeface="Consolas"/>
                          <a:cs typeface="Consolas"/>
                          <a:sym typeface="Consolas"/>
                        </a:rPr>
                        <a:t> </a:t>
                      </a:r>
                      <a:r>
                        <a:rPr b="1" lang="en" sz="1800">
                          <a:latin typeface="Consolas"/>
                          <a:ea typeface="Consolas"/>
                          <a:cs typeface="Consolas"/>
                          <a:sym typeface="Consolas"/>
                        </a:rPr>
                        <a:t>int</a:t>
                      </a:r>
                      <a:r>
                        <a:rPr lang="en" sz="1800">
                          <a:latin typeface="Consolas"/>
                          <a:ea typeface="Consolas"/>
                          <a:cs typeface="Consolas"/>
                          <a:sym typeface="Consolas"/>
                        </a:rPr>
                        <a:t> number;</a:t>
                      </a:r>
                      <a:br>
                        <a:rPr lang="en" sz="1800">
                          <a:latin typeface="Consolas"/>
                          <a:ea typeface="Consolas"/>
                          <a:cs typeface="Consolas"/>
                          <a:sym typeface="Consolas"/>
                        </a:rPr>
                      </a:br>
                      <a:br>
                        <a:rPr lang="en" sz="1800">
                          <a:latin typeface="Consolas"/>
                          <a:ea typeface="Consolas"/>
                          <a:cs typeface="Consolas"/>
                          <a:sym typeface="Consolas"/>
                        </a:rPr>
                      </a:br>
                      <a:r>
                        <a:rPr lang="en" sz="1800">
                          <a:latin typeface="Consolas"/>
                          <a:ea typeface="Consolas"/>
                          <a:cs typeface="Consolas"/>
                          <a:sym typeface="Consolas"/>
                        </a:rPr>
                        <a:t>  </a:t>
                      </a:r>
                      <a:r>
                        <a:rPr b="1" lang="en" sz="1800">
                          <a:latin typeface="Consolas"/>
                          <a:ea typeface="Consolas"/>
                          <a:cs typeface="Consolas"/>
                          <a:sym typeface="Consolas"/>
                        </a:rPr>
                        <a:t>public</a:t>
                      </a:r>
                      <a:r>
                        <a:rPr lang="en" sz="1800">
                          <a:latin typeface="Consolas"/>
                          <a:ea typeface="Consolas"/>
                          <a:cs typeface="Consolas"/>
                          <a:sym typeface="Consolas"/>
                        </a:rPr>
                        <a:t> </a:t>
                      </a:r>
                      <a:r>
                        <a:rPr b="1" lang="en" sz="1800">
                          <a:latin typeface="Consolas"/>
                          <a:ea typeface="Consolas"/>
                          <a:cs typeface="Consolas"/>
                          <a:sym typeface="Consolas"/>
                        </a:rPr>
                        <a:t>void</a:t>
                      </a:r>
                      <a:r>
                        <a:rPr lang="en" sz="1800">
                          <a:latin typeface="Consolas"/>
                          <a:ea typeface="Consolas"/>
                          <a:cs typeface="Consolas"/>
                          <a:sym typeface="Consolas"/>
                        </a:rPr>
                        <a:t> sort(</a:t>
                      </a:r>
                      <a:r>
                        <a:rPr b="1" lang="en" sz="1800">
                          <a:latin typeface="Consolas"/>
                          <a:ea typeface="Consolas"/>
                          <a:cs typeface="Consolas"/>
                          <a:sym typeface="Consolas"/>
                        </a:rPr>
                        <a:t>int</a:t>
                      </a:r>
                      <a:r>
                        <a:rPr lang="en" sz="1800">
                          <a:latin typeface="Consolas"/>
                          <a:ea typeface="Consolas"/>
                          <a:cs typeface="Consolas"/>
                          <a:sym typeface="Consolas"/>
                        </a:rPr>
                        <a:t>[] values) {</a:t>
                      </a:r>
                      <a:br>
                        <a:rPr lang="en" sz="1800">
                          <a:latin typeface="Consolas"/>
                          <a:ea typeface="Consolas"/>
                          <a:cs typeface="Consolas"/>
                          <a:sym typeface="Consolas"/>
                        </a:rPr>
                      </a:br>
                      <a:r>
                        <a:rPr lang="en" sz="1800">
                          <a:latin typeface="Consolas"/>
                          <a:ea typeface="Consolas"/>
                          <a:cs typeface="Consolas"/>
                          <a:sym typeface="Consolas"/>
                        </a:rPr>
                        <a:t>    </a:t>
                      </a:r>
                      <a:r>
                        <a:rPr i="1" lang="en" sz="1800">
                          <a:latin typeface="Consolas"/>
                          <a:ea typeface="Consolas"/>
                          <a:cs typeface="Consolas"/>
                          <a:sym typeface="Consolas"/>
                        </a:rPr>
                        <a:t>// check for empty or null array</a:t>
                      </a:r>
                      <a:br>
                        <a:rPr lang="en" sz="1800">
                          <a:latin typeface="Consolas"/>
                          <a:ea typeface="Consolas"/>
                          <a:cs typeface="Consolas"/>
                          <a:sym typeface="Consolas"/>
                        </a:rPr>
                      </a:br>
                      <a:r>
                        <a:rPr lang="en" sz="1800">
                          <a:latin typeface="Consolas"/>
                          <a:ea typeface="Consolas"/>
                          <a:cs typeface="Consolas"/>
                          <a:sym typeface="Consolas"/>
                        </a:rPr>
                        <a:t>    </a:t>
                      </a:r>
                      <a:r>
                        <a:rPr b="1" lang="en" sz="1800">
                          <a:latin typeface="Consolas"/>
                          <a:ea typeface="Consolas"/>
                          <a:cs typeface="Consolas"/>
                          <a:sym typeface="Consolas"/>
                        </a:rPr>
                        <a:t>if</a:t>
                      </a:r>
                      <a:r>
                        <a:rPr lang="en" sz="1800">
                          <a:latin typeface="Consolas"/>
                          <a:ea typeface="Consolas"/>
                          <a:cs typeface="Consolas"/>
                          <a:sym typeface="Consolas"/>
                        </a:rPr>
                        <a:t> (values ==null || values.length==0){</a:t>
                      </a:r>
                      <a:br>
                        <a:rPr lang="en" sz="1800">
                          <a:latin typeface="Consolas"/>
                          <a:ea typeface="Consolas"/>
                          <a:cs typeface="Consolas"/>
                          <a:sym typeface="Consolas"/>
                        </a:rPr>
                      </a:br>
                      <a:r>
                        <a:rPr lang="en" sz="1800">
                          <a:latin typeface="Consolas"/>
                          <a:ea typeface="Consolas"/>
                          <a:cs typeface="Consolas"/>
                          <a:sym typeface="Consolas"/>
                        </a:rPr>
                        <a:t>      </a:t>
                      </a:r>
                      <a:r>
                        <a:rPr b="1" lang="en" sz="1800">
                          <a:latin typeface="Consolas"/>
                          <a:ea typeface="Consolas"/>
                          <a:cs typeface="Consolas"/>
                          <a:sym typeface="Consolas"/>
                        </a:rPr>
                        <a:t>return</a:t>
                      </a:r>
                      <a:r>
                        <a:rPr lang="en" sz="1800">
                          <a:latin typeface="Consolas"/>
                          <a:ea typeface="Consolas"/>
                          <a:cs typeface="Consolas"/>
                          <a:sym typeface="Consolas"/>
                        </a:rPr>
                        <a:t>;</a:t>
                      </a:r>
                      <a:br>
                        <a:rPr lang="en" sz="1800">
                          <a:latin typeface="Consolas"/>
                          <a:ea typeface="Consolas"/>
                          <a:cs typeface="Consolas"/>
                          <a:sym typeface="Consolas"/>
                        </a:rPr>
                      </a:br>
                      <a:r>
                        <a:rPr lang="en" sz="1800">
                          <a:latin typeface="Consolas"/>
                          <a:ea typeface="Consolas"/>
                          <a:cs typeface="Consolas"/>
                          <a:sym typeface="Consolas"/>
                        </a:rPr>
                        <a:t>    }</a:t>
                      </a:r>
                      <a:br>
                        <a:rPr lang="en" sz="1800">
                          <a:latin typeface="Consolas"/>
                          <a:ea typeface="Consolas"/>
                          <a:cs typeface="Consolas"/>
                          <a:sym typeface="Consolas"/>
                        </a:rPr>
                      </a:br>
                      <a:r>
                        <a:rPr lang="en" sz="1800">
                          <a:latin typeface="Consolas"/>
                          <a:ea typeface="Consolas"/>
                          <a:cs typeface="Consolas"/>
                          <a:sym typeface="Consolas"/>
                        </a:rPr>
                        <a:t>    </a:t>
                      </a:r>
                      <a:r>
                        <a:rPr b="1" lang="en" sz="1800">
                          <a:latin typeface="Consolas"/>
                          <a:ea typeface="Consolas"/>
                          <a:cs typeface="Consolas"/>
                          <a:sym typeface="Consolas"/>
                        </a:rPr>
                        <a:t>this</a:t>
                      </a:r>
                      <a:r>
                        <a:rPr lang="en" sz="1800">
                          <a:latin typeface="Consolas"/>
                          <a:ea typeface="Consolas"/>
                          <a:cs typeface="Consolas"/>
                          <a:sym typeface="Consolas"/>
                        </a:rPr>
                        <a:t>.numbers = values;</a:t>
                      </a:r>
                      <a:br>
                        <a:rPr lang="en" sz="1800">
                          <a:latin typeface="Consolas"/>
                          <a:ea typeface="Consolas"/>
                          <a:cs typeface="Consolas"/>
                          <a:sym typeface="Consolas"/>
                        </a:rPr>
                      </a:br>
                      <a:r>
                        <a:rPr lang="en" sz="1800">
                          <a:latin typeface="Consolas"/>
                          <a:ea typeface="Consolas"/>
                          <a:cs typeface="Consolas"/>
                          <a:sym typeface="Consolas"/>
                        </a:rPr>
                        <a:t>    number = values.length;</a:t>
                      </a:r>
                      <a:br>
                        <a:rPr lang="en" sz="1800">
                          <a:latin typeface="Consolas"/>
                          <a:ea typeface="Consolas"/>
                          <a:cs typeface="Consolas"/>
                          <a:sym typeface="Consolas"/>
                        </a:rPr>
                      </a:br>
                      <a:r>
                        <a:rPr lang="en" sz="1800">
                          <a:latin typeface="Consolas"/>
                          <a:ea typeface="Consolas"/>
                          <a:cs typeface="Consolas"/>
                          <a:sym typeface="Consolas"/>
                        </a:rPr>
                        <a:t>    quicksort(0, number - 1);</a:t>
                      </a:r>
                      <a:br>
                        <a:rPr lang="en" sz="1800">
                          <a:latin typeface="Consolas"/>
                          <a:ea typeface="Consolas"/>
                          <a:cs typeface="Consolas"/>
                          <a:sym typeface="Consolas"/>
                        </a:rPr>
                      </a:br>
                      <a:r>
                        <a:rPr lang="en" sz="1800">
                          <a:latin typeface="Consolas"/>
                          <a:ea typeface="Consolas"/>
                          <a:cs typeface="Consolas"/>
                          <a:sym typeface="Consolas"/>
                        </a:rPr>
                        <a:t>  }</a:t>
                      </a:r>
                      <a:endParaRPr sz="1800">
                        <a:latin typeface="Consolas"/>
                        <a:ea typeface="Consolas"/>
                        <a:cs typeface="Consolas"/>
                        <a:sym typeface="Consolas"/>
                      </a:endParaRPr>
                    </a:p>
                  </a:txBody>
                  <a:tcPr marT="91425" marB="91425" marR="91425" marL="91425">
                    <a:solidFill>
                      <a:srgbClr val="FFFFFF"/>
                    </a:solidFill>
                  </a:tcPr>
                </a:tc>
              </a:tr>
            </a:tbl>
          </a:graphicData>
        </a:graphic>
      </p:graphicFrame>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p17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Quicksort</a:t>
            </a:r>
            <a:endParaRPr sz="2400"/>
          </a:p>
          <a:p>
            <a:pPr indent="0" lvl="0" marL="0" rtl="0" algn="l">
              <a:spcBef>
                <a:spcPts val="0"/>
              </a:spcBef>
              <a:spcAft>
                <a:spcPts val="0"/>
              </a:spcAft>
              <a:buNone/>
            </a:pPr>
            <a:r>
              <a:rPr lang="en">
                <a:solidFill>
                  <a:srgbClr val="999999"/>
                </a:solidFill>
              </a:rPr>
              <a:t>Implementing the algorithm</a:t>
            </a:r>
            <a:endParaRPr>
              <a:solidFill>
                <a:srgbClr val="999999"/>
              </a:solidFill>
            </a:endParaRPr>
          </a:p>
        </p:txBody>
      </p:sp>
      <p:graphicFrame>
        <p:nvGraphicFramePr>
          <p:cNvPr id="1416" name="Google Shape;1416;p171"/>
          <p:cNvGraphicFramePr/>
          <p:nvPr/>
        </p:nvGraphicFramePr>
        <p:xfrm>
          <a:off x="479125" y="1789750"/>
          <a:ext cx="3000000" cy="3000000"/>
        </p:xfrm>
        <a:graphic>
          <a:graphicData uri="http://schemas.openxmlformats.org/drawingml/2006/table">
            <a:tbl>
              <a:tblPr>
                <a:noFill/>
                <a:tableStyleId>{EB8F8B26-B965-49DA-8FF1-B37E1C7E676C}</a:tableStyleId>
              </a:tblPr>
              <a:tblGrid>
                <a:gridCol w="522075"/>
                <a:gridCol w="7624775"/>
              </a:tblGrid>
              <a:tr h="381000">
                <a:tc>
                  <a:txBody>
                    <a:bodyPr/>
                    <a:lstStyle/>
                    <a:p>
                      <a:pPr indent="0" lvl="0" marL="0" rtl="0" algn="l">
                        <a:spcBef>
                          <a:spcPts val="0"/>
                        </a:spcBef>
                        <a:spcAft>
                          <a:spcPts val="0"/>
                        </a:spcAft>
                        <a:buNone/>
                      </a:pPr>
                      <a:r>
                        <a:rPr b="1" lang="en" sz="1800">
                          <a:latin typeface="Consolas"/>
                          <a:ea typeface="Consolas"/>
                          <a:cs typeface="Consolas"/>
                          <a:sym typeface="Consolas"/>
                        </a:rPr>
                        <a:t>01</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02</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03</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04</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05</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06</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07</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08</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09</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10</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11</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12</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13</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14</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15</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16</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17</a:t>
                      </a:r>
                      <a:endParaRPr b="1" sz="1800">
                        <a:latin typeface="Consolas"/>
                        <a:ea typeface="Consolas"/>
                        <a:cs typeface="Consolas"/>
                        <a:sym typeface="Consolas"/>
                      </a:endParaRPr>
                    </a:p>
                  </a:txBody>
                  <a:tcPr marT="91425" marB="91425" marR="91425" marL="91425">
                    <a:solidFill>
                      <a:srgbClr val="FFFFFF"/>
                    </a:solidFill>
                  </a:tcPr>
                </a:tc>
                <a:tc>
                  <a:txBody>
                    <a:bodyPr/>
                    <a:lstStyle/>
                    <a:p>
                      <a:pPr indent="0" lvl="0" marL="101600" marR="101600" rtl="0" algn="l">
                        <a:lnSpc>
                          <a:spcPct val="100000"/>
                        </a:lnSpc>
                        <a:spcBef>
                          <a:spcPts val="0"/>
                        </a:spcBef>
                        <a:spcAft>
                          <a:spcPts val="0"/>
                        </a:spcAft>
                        <a:buNone/>
                      </a:pPr>
                      <a:r>
                        <a:rPr b="1" lang="en" sz="1800">
                          <a:latin typeface="Consolas"/>
                          <a:ea typeface="Consolas"/>
                          <a:cs typeface="Consolas"/>
                          <a:sym typeface="Consolas"/>
                        </a:rPr>
                        <a:t>  private</a:t>
                      </a:r>
                      <a:r>
                        <a:rPr lang="en" sz="1800">
                          <a:latin typeface="Consolas"/>
                          <a:ea typeface="Consolas"/>
                          <a:cs typeface="Consolas"/>
                          <a:sym typeface="Consolas"/>
                        </a:rPr>
                        <a:t> </a:t>
                      </a:r>
                      <a:r>
                        <a:rPr b="1" lang="en" sz="1800">
                          <a:latin typeface="Consolas"/>
                          <a:ea typeface="Consolas"/>
                          <a:cs typeface="Consolas"/>
                          <a:sym typeface="Consolas"/>
                        </a:rPr>
                        <a:t>void</a:t>
                      </a:r>
                      <a:r>
                        <a:rPr lang="en" sz="1800">
                          <a:latin typeface="Consolas"/>
                          <a:ea typeface="Consolas"/>
                          <a:cs typeface="Consolas"/>
                          <a:sym typeface="Consolas"/>
                        </a:rPr>
                        <a:t> quicksort(</a:t>
                      </a:r>
                      <a:r>
                        <a:rPr b="1" lang="en" sz="1800">
                          <a:latin typeface="Consolas"/>
                          <a:ea typeface="Consolas"/>
                          <a:cs typeface="Consolas"/>
                          <a:sym typeface="Consolas"/>
                        </a:rPr>
                        <a:t>int</a:t>
                      </a:r>
                      <a:r>
                        <a:rPr lang="en" sz="1800">
                          <a:latin typeface="Consolas"/>
                          <a:ea typeface="Consolas"/>
                          <a:cs typeface="Consolas"/>
                          <a:sym typeface="Consolas"/>
                        </a:rPr>
                        <a:t> low, </a:t>
                      </a:r>
                      <a:r>
                        <a:rPr b="1" lang="en" sz="1800">
                          <a:latin typeface="Consolas"/>
                          <a:ea typeface="Consolas"/>
                          <a:cs typeface="Consolas"/>
                          <a:sym typeface="Consolas"/>
                        </a:rPr>
                        <a:t>int</a:t>
                      </a:r>
                      <a:r>
                        <a:rPr lang="en" sz="1800">
                          <a:latin typeface="Consolas"/>
                          <a:ea typeface="Consolas"/>
                          <a:cs typeface="Consolas"/>
                          <a:sym typeface="Consolas"/>
                        </a:rPr>
                        <a:t> high) {</a:t>
                      </a:r>
                      <a:br>
                        <a:rPr lang="en" sz="1800">
                          <a:latin typeface="Consolas"/>
                          <a:ea typeface="Consolas"/>
                          <a:cs typeface="Consolas"/>
                          <a:sym typeface="Consolas"/>
                        </a:rPr>
                      </a:br>
                      <a:r>
                        <a:rPr lang="en" sz="1800">
                          <a:latin typeface="Consolas"/>
                          <a:ea typeface="Consolas"/>
                          <a:cs typeface="Consolas"/>
                          <a:sym typeface="Consolas"/>
                        </a:rPr>
                        <a:t>    </a:t>
                      </a:r>
                      <a:r>
                        <a:rPr b="1" lang="en" sz="1800">
                          <a:latin typeface="Consolas"/>
                          <a:ea typeface="Consolas"/>
                          <a:cs typeface="Consolas"/>
                          <a:sym typeface="Consolas"/>
                        </a:rPr>
                        <a:t>int</a:t>
                      </a:r>
                      <a:r>
                        <a:rPr lang="en" sz="1800">
                          <a:latin typeface="Consolas"/>
                          <a:ea typeface="Consolas"/>
                          <a:cs typeface="Consolas"/>
                          <a:sym typeface="Consolas"/>
                        </a:rPr>
                        <a:t> i = low, j = high;</a:t>
                      </a:r>
                      <a:br>
                        <a:rPr lang="en" sz="1800">
                          <a:latin typeface="Consolas"/>
                          <a:ea typeface="Consolas"/>
                          <a:cs typeface="Consolas"/>
                          <a:sym typeface="Consolas"/>
                        </a:rPr>
                      </a:br>
                      <a:r>
                        <a:rPr lang="en" sz="1800">
                          <a:latin typeface="Consolas"/>
                          <a:ea typeface="Consolas"/>
                          <a:cs typeface="Consolas"/>
                          <a:sym typeface="Consolas"/>
                        </a:rPr>
                        <a:t>    </a:t>
                      </a:r>
                      <a:r>
                        <a:rPr b="1" lang="en" sz="1800">
                          <a:latin typeface="Consolas"/>
                          <a:ea typeface="Consolas"/>
                          <a:cs typeface="Consolas"/>
                          <a:sym typeface="Consolas"/>
                        </a:rPr>
                        <a:t>int</a:t>
                      </a:r>
                      <a:r>
                        <a:rPr lang="en" sz="1800">
                          <a:latin typeface="Consolas"/>
                          <a:ea typeface="Consolas"/>
                          <a:cs typeface="Consolas"/>
                          <a:sym typeface="Consolas"/>
                        </a:rPr>
                        <a:t> pivot = numbers[low + (high - low) / 2];</a:t>
                      </a:r>
                      <a:br>
                        <a:rPr lang="en" sz="1800">
                          <a:latin typeface="Consolas"/>
                          <a:ea typeface="Consolas"/>
                          <a:cs typeface="Consolas"/>
                          <a:sym typeface="Consolas"/>
                        </a:rPr>
                      </a:br>
                      <a:br>
                        <a:rPr lang="en" sz="1800">
                          <a:latin typeface="Consolas"/>
                          <a:ea typeface="Consolas"/>
                          <a:cs typeface="Consolas"/>
                          <a:sym typeface="Consolas"/>
                        </a:rPr>
                      </a:br>
                      <a:r>
                        <a:rPr lang="en" sz="1800">
                          <a:latin typeface="Consolas"/>
                          <a:ea typeface="Consolas"/>
                          <a:cs typeface="Consolas"/>
                          <a:sym typeface="Consolas"/>
                        </a:rPr>
                        <a:t>    </a:t>
                      </a:r>
                      <a:r>
                        <a:rPr b="1" lang="en" sz="1800">
                          <a:latin typeface="Consolas"/>
                          <a:ea typeface="Consolas"/>
                          <a:cs typeface="Consolas"/>
                          <a:sym typeface="Consolas"/>
                        </a:rPr>
                        <a:t>while</a:t>
                      </a:r>
                      <a:r>
                        <a:rPr lang="en" sz="1800">
                          <a:latin typeface="Consolas"/>
                          <a:ea typeface="Consolas"/>
                          <a:cs typeface="Consolas"/>
                          <a:sym typeface="Consolas"/>
                        </a:rPr>
                        <a:t> (i &lt;= j) {</a:t>
                      </a:r>
                      <a:br>
                        <a:rPr lang="en" sz="1800">
                          <a:latin typeface="Consolas"/>
                          <a:ea typeface="Consolas"/>
                          <a:cs typeface="Consolas"/>
                          <a:sym typeface="Consolas"/>
                        </a:rPr>
                      </a:br>
                      <a:r>
                        <a:rPr lang="en" sz="1800">
                          <a:latin typeface="Consolas"/>
                          <a:ea typeface="Consolas"/>
                          <a:cs typeface="Consolas"/>
                          <a:sym typeface="Consolas"/>
                        </a:rPr>
                        <a:t>      </a:t>
                      </a:r>
                      <a:r>
                        <a:rPr b="1" lang="en" sz="1800">
                          <a:latin typeface="Consolas"/>
                          <a:ea typeface="Consolas"/>
                          <a:cs typeface="Consolas"/>
                          <a:sym typeface="Consolas"/>
                        </a:rPr>
                        <a:t>while</a:t>
                      </a:r>
                      <a:r>
                        <a:rPr lang="en" sz="1800">
                          <a:latin typeface="Consolas"/>
                          <a:ea typeface="Consolas"/>
                          <a:cs typeface="Consolas"/>
                          <a:sym typeface="Consolas"/>
                        </a:rPr>
                        <a:t> (numbers[i] &lt; pivot) {</a:t>
                      </a:r>
                      <a:br>
                        <a:rPr lang="en" sz="1800">
                          <a:latin typeface="Consolas"/>
                          <a:ea typeface="Consolas"/>
                          <a:cs typeface="Consolas"/>
                          <a:sym typeface="Consolas"/>
                        </a:rPr>
                      </a:br>
                      <a:r>
                        <a:rPr lang="en" sz="1800">
                          <a:latin typeface="Consolas"/>
                          <a:ea typeface="Consolas"/>
                          <a:cs typeface="Consolas"/>
                          <a:sym typeface="Consolas"/>
                        </a:rPr>
                        <a:t>        i++;</a:t>
                      </a:r>
                      <a:br>
                        <a:rPr lang="en" sz="1800">
                          <a:latin typeface="Consolas"/>
                          <a:ea typeface="Consolas"/>
                          <a:cs typeface="Consolas"/>
                          <a:sym typeface="Consolas"/>
                        </a:rPr>
                      </a:br>
                      <a:r>
                        <a:rPr lang="en" sz="1800">
                          <a:latin typeface="Consolas"/>
                          <a:ea typeface="Consolas"/>
                          <a:cs typeface="Consolas"/>
                          <a:sym typeface="Consolas"/>
                        </a:rPr>
                        <a:t>      }</a:t>
                      </a:r>
                      <a:br>
                        <a:rPr lang="en" sz="1800">
                          <a:latin typeface="Consolas"/>
                          <a:ea typeface="Consolas"/>
                          <a:cs typeface="Consolas"/>
                          <a:sym typeface="Consolas"/>
                        </a:rPr>
                      </a:br>
                      <a:r>
                        <a:rPr lang="en" sz="1800">
                          <a:latin typeface="Consolas"/>
                          <a:ea typeface="Consolas"/>
                          <a:cs typeface="Consolas"/>
                          <a:sym typeface="Consolas"/>
                        </a:rPr>
                        <a:t>      </a:t>
                      </a:r>
                      <a:r>
                        <a:rPr b="1" lang="en" sz="1800">
                          <a:latin typeface="Consolas"/>
                          <a:ea typeface="Consolas"/>
                          <a:cs typeface="Consolas"/>
                          <a:sym typeface="Consolas"/>
                        </a:rPr>
                        <a:t>while</a:t>
                      </a:r>
                      <a:r>
                        <a:rPr lang="en" sz="1800">
                          <a:latin typeface="Consolas"/>
                          <a:ea typeface="Consolas"/>
                          <a:cs typeface="Consolas"/>
                          <a:sym typeface="Consolas"/>
                        </a:rPr>
                        <a:t> (numbers[j] &gt; pivot) {</a:t>
                      </a:r>
                      <a:br>
                        <a:rPr lang="en" sz="1800">
                          <a:latin typeface="Consolas"/>
                          <a:ea typeface="Consolas"/>
                          <a:cs typeface="Consolas"/>
                          <a:sym typeface="Consolas"/>
                        </a:rPr>
                      </a:br>
                      <a:r>
                        <a:rPr lang="en" sz="1800">
                          <a:latin typeface="Consolas"/>
                          <a:ea typeface="Consolas"/>
                          <a:cs typeface="Consolas"/>
                          <a:sym typeface="Consolas"/>
                        </a:rPr>
                        <a:t>        j--;</a:t>
                      </a:r>
                      <a:br>
                        <a:rPr lang="en" sz="1800">
                          <a:latin typeface="Consolas"/>
                          <a:ea typeface="Consolas"/>
                          <a:cs typeface="Consolas"/>
                          <a:sym typeface="Consolas"/>
                        </a:rPr>
                      </a:br>
                      <a:r>
                        <a:rPr lang="en" sz="1800">
                          <a:latin typeface="Consolas"/>
                          <a:ea typeface="Consolas"/>
                          <a:cs typeface="Consolas"/>
                          <a:sym typeface="Consolas"/>
                        </a:rPr>
                        <a:t>      }</a:t>
                      </a:r>
                      <a:br>
                        <a:rPr lang="en" sz="1800">
                          <a:latin typeface="Consolas"/>
                          <a:ea typeface="Consolas"/>
                          <a:cs typeface="Consolas"/>
                          <a:sym typeface="Consolas"/>
                        </a:rPr>
                      </a:br>
                      <a:r>
                        <a:rPr lang="en" sz="1800">
                          <a:latin typeface="Consolas"/>
                          <a:ea typeface="Consolas"/>
                          <a:cs typeface="Consolas"/>
                          <a:sym typeface="Consolas"/>
                        </a:rPr>
                        <a:t>      </a:t>
                      </a:r>
                      <a:r>
                        <a:rPr b="1" lang="en" sz="1800">
                          <a:latin typeface="Consolas"/>
                          <a:ea typeface="Consolas"/>
                          <a:cs typeface="Consolas"/>
                          <a:sym typeface="Consolas"/>
                        </a:rPr>
                        <a:t>if</a:t>
                      </a:r>
                      <a:r>
                        <a:rPr lang="en" sz="1800">
                          <a:latin typeface="Consolas"/>
                          <a:ea typeface="Consolas"/>
                          <a:cs typeface="Consolas"/>
                          <a:sym typeface="Consolas"/>
                        </a:rPr>
                        <a:t> (i &lt;= j) {</a:t>
                      </a:r>
                      <a:br>
                        <a:rPr lang="en" sz="1800">
                          <a:latin typeface="Consolas"/>
                          <a:ea typeface="Consolas"/>
                          <a:cs typeface="Consolas"/>
                          <a:sym typeface="Consolas"/>
                        </a:rPr>
                      </a:br>
                      <a:r>
                        <a:rPr lang="en" sz="1800">
                          <a:latin typeface="Consolas"/>
                          <a:ea typeface="Consolas"/>
                          <a:cs typeface="Consolas"/>
                          <a:sym typeface="Consolas"/>
                        </a:rPr>
                        <a:t>        exchange(i, j);</a:t>
                      </a:r>
                      <a:br>
                        <a:rPr lang="en" sz="1800">
                          <a:latin typeface="Consolas"/>
                          <a:ea typeface="Consolas"/>
                          <a:cs typeface="Consolas"/>
                          <a:sym typeface="Consolas"/>
                        </a:rPr>
                      </a:br>
                      <a:r>
                        <a:rPr lang="en" sz="1800">
                          <a:latin typeface="Consolas"/>
                          <a:ea typeface="Consolas"/>
                          <a:cs typeface="Consolas"/>
                          <a:sym typeface="Consolas"/>
                        </a:rPr>
                        <a:t>        i++;</a:t>
                      </a:r>
                      <a:br>
                        <a:rPr lang="en" sz="1800">
                          <a:latin typeface="Consolas"/>
                          <a:ea typeface="Consolas"/>
                          <a:cs typeface="Consolas"/>
                          <a:sym typeface="Consolas"/>
                        </a:rPr>
                      </a:br>
                      <a:r>
                        <a:rPr lang="en" sz="1800">
                          <a:latin typeface="Consolas"/>
                          <a:ea typeface="Consolas"/>
                          <a:cs typeface="Consolas"/>
                          <a:sym typeface="Consolas"/>
                        </a:rPr>
                        <a:t>        j--;</a:t>
                      </a:r>
                      <a:br>
                        <a:rPr lang="en" sz="1800">
                          <a:latin typeface="Consolas"/>
                          <a:ea typeface="Consolas"/>
                          <a:cs typeface="Consolas"/>
                          <a:sym typeface="Consolas"/>
                        </a:rPr>
                      </a:br>
                      <a:r>
                        <a:rPr lang="en" sz="1800">
                          <a:latin typeface="Consolas"/>
                          <a:ea typeface="Consolas"/>
                          <a:cs typeface="Consolas"/>
                          <a:sym typeface="Consolas"/>
                        </a:rPr>
                        <a:t>      }</a:t>
                      </a:r>
                      <a:br>
                        <a:rPr lang="en" sz="1800">
                          <a:latin typeface="Consolas"/>
                          <a:ea typeface="Consolas"/>
                          <a:cs typeface="Consolas"/>
                          <a:sym typeface="Consolas"/>
                        </a:rPr>
                      </a:br>
                      <a:r>
                        <a:rPr lang="en" sz="1800">
                          <a:latin typeface="Consolas"/>
                          <a:ea typeface="Consolas"/>
                          <a:cs typeface="Consolas"/>
                          <a:sym typeface="Consolas"/>
                        </a:rPr>
                        <a:t>    }</a:t>
                      </a:r>
                      <a:endParaRPr b="1" sz="1800">
                        <a:latin typeface="Consolas"/>
                        <a:ea typeface="Consolas"/>
                        <a:cs typeface="Consolas"/>
                        <a:sym typeface="Consolas"/>
                      </a:endParaRPr>
                    </a:p>
                  </a:txBody>
                  <a:tcPr marT="91425" marB="91425" marR="91425" marL="91425">
                    <a:solidFill>
                      <a:srgbClr val="FFFFFF"/>
                    </a:solidFill>
                  </a:tcPr>
                </a:tc>
              </a:tr>
            </a:tbl>
          </a:graphicData>
        </a:graphic>
      </p:graphicFrame>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17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Quicksort</a:t>
            </a:r>
            <a:endParaRPr sz="2400"/>
          </a:p>
          <a:p>
            <a:pPr indent="0" lvl="0" marL="0" rtl="0" algn="l">
              <a:spcBef>
                <a:spcPts val="0"/>
              </a:spcBef>
              <a:spcAft>
                <a:spcPts val="0"/>
              </a:spcAft>
              <a:buNone/>
            </a:pPr>
            <a:r>
              <a:rPr lang="en">
                <a:solidFill>
                  <a:srgbClr val="999999"/>
                </a:solidFill>
              </a:rPr>
              <a:t>Implementing the algorithm</a:t>
            </a:r>
            <a:endParaRPr>
              <a:solidFill>
                <a:srgbClr val="999999"/>
              </a:solidFill>
            </a:endParaRPr>
          </a:p>
        </p:txBody>
      </p:sp>
      <p:graphicFrame>
        <p:nvGraphicFramePr>
          <p:cNvPr id="1422" name="Google Shape;1422;p172"/>
          <p:cNvGraphicFramePr/>
          <p:nvPr/>
        </p:nvGraphicFramePr>
        <p:xfrm>
          <a:off x="479125" y="1789750"/>
          <a:ext cx="3000000" cy="3000000"/>
        </p:xfrm>
        <a:graphic>
          <a:graphicData uri="http://schemas.openxmlformats.org/drawingml/2006/table">
            <a:tbl>
              <a:tblPr>
                <a:noFill/>
                <a:tableStyleId>{EB8F8B26-B965-49DA-8FF1-B37E1C7E676C}</a:tableStyleId>
              </a:tblPr>
              <a:tblGrid>
                <a:gridCol w="522075"/>
                <a:gridCol w="7624775"/>
              </a:tblGrid>
              <a:tr h="381000">
                <a:tc>
                  <a:txBody>
                    <a:bodyPr/>
                    <a:lstStyle/>
                    <a:p>
                      <a:pPr indent="0" lvl="0" marL="0" rtl="0" algn="l">
                        <a:spcBef>
                          <a:spcPts val="0"/>
                        </a:spcBef>
                        <a:spcAft>
                          <a:spcPts val="0"/>
                        </a:spcAft>
                        <a:buNone/>
                      </a:pPr>
                      <a:r>
                        <a:rPr b="1" lang="en" sz="1800">
                          <a:latin typeface="Consolas"/>
                          <a:ea typeface="Consolas"/>
                          <a:cs typeface="Consolas"/>
                          <a:sym typeface="Consolas"/>
                        </a:rPr>
                        <a:t>01</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02</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03</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04</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05</a:t>
                      </a:r>
                      <a:endParaRPr b="1" sz="1800">
                        <a:latin typeface="Consolas"/>
                        <a:ea typeface="Consolas"/>
                        <a:cs typeface="Consolas"/>
                        <a:sym typeface="Consolas"/>
                      </a:endParaRPr>
                    </a:p>
                  </a:txBody>
                  <a:tcPr marT="91425" marB="91425" marR="91425" marL="91425">
                    <a:solidFill>
                      <a:srgbClr val="FFFFFF"/>
                    </a:solidFill>
                  </a:tcPr>
                </a:tc>
                <a:tc>
                  <a:txBody>
                    <a:bodyPr/>
                    <a:lstStyle/>
                    <a:p>
                      <a:pPr indent="0" lvl="0" marL="101600" marR="101600" rtl="0" algn="l">
                        <a:spcBef>
                          <a:spcPts val="0"/>
                        </a:spcBef>
                        <a:spcAft>
                          <a:spcPts val="0"/>
                        </a:spcAft>
                        <a:buNone/>
                      </a:pPr>
                      <a:r>
                        <a:rPr lang="en" sz="1800">
                          <a:solidFill>
                            <a:schemeClr val="dk1"/>
                          </a:solidFill>
                          <a:latin typeface="Consolas"/>
                          <a:ea typeface="Consolas"/>
                          <a:cs typeface="Consolas"/>
                          <a:sym typeface="Consolas"/>
                        </a:rPr>
                        <a:t>    </a:t>
                      </a:r>
                      <a:r>
                        <a:rPr b="1" lang="en" sz="1800">
                          <a:solidFill>
                            <a:schemeClr val="dk1"/>
                          </a:solidFill>
                          <a:latin typeface="Consolas"/>
                          <a:ea typeface="Consolas"/>
                          <a:cs typeface="Consolas"/>
                          <a:sym typeface="Consolas"/>
                        </a:rPr>
                        <a:t>if</a:t>
                      </a:r>
                      <a:r>
                        <a:rPr lang="en" sz="1800">
                          <a:solidFill>
                            <a:schemeClr val="dk1"/>
                          </a:solidFill>
                          <a:latin typeface="Consolas"/>
                          <a:ea typeface="Consolas"/>
                          <a:cs typeface="Consolas"/>
                          <a:sym typeface="Consolas"/>
                        </a:rPr>
                        <a:t> (low &lt; j)</a:t>
                      </a:r>
                      <a:br>
                        <a:rPr lang="en" sz="1800">
                          <a:solidFill>
                            <a:schemeClr val="dk1"/>
                          </a:solidFill>
                          <a:latin typeface="Consolas"/>
                          <a:ea typeface="Consolas"/>
                          <a:cs typeface="Consolas"/>
                          <a:sym typeface="Consolas"/>
                        </a:rPr>
                      </a:br>
                      <a:r>
                        <a:rPr lang="en" sz="1800">
                          <a:solidFill>
                            <a:schemeClr val="dk1"/>
                          </a:solidFill>
                          <a:latin typeface="Consolas"/>
                          <a:ea typeface="Consolas"/>
                          <a:cs typeface="Consolas"/>
                          <a:sym typeface="Consolas"/>
                        </a:rPr>
                        <a:t>      quicksort(low, j);</a:t>
                      </a:r>
                      <a:br>
                        <a:rPr lang="en" sz="1800">
                          <a:solidFill>
                            <a:schemeClr val="dk1"/>
                          </a:solidFill>
                          <a:latin typeface="Consolas"/>
                          <a:ea typeface="Consolas"/>
                          <a:cs typeface="Consolas"/>
                          <a:sym typeface="Consolas"/>
                        </a:rPr>
                      </a:br>
                      <a:r>
                        <a:rPr lang="en" sz="1800">
                          <a:solidFill>
                            <a:schemeClr val="dk1"/>
                          </a:solidFill>
                          <a:latin typeface="Consolas"/>
                          <a:ea typeface="Consolas"/>
                          <a:cs typeface="Consolas"/>
                          <a:sym typeface="Consolas"/>
                        </a:rPr>
                        <a:t>    </a:t>
                      </a:r>
                      <a:r>
                        <a:rPr b="1" lang="en" sz="1800">
                          <a:solidFill>
                            <a:schemeClr val="dk1"/>
                          </a:solidFill>
                          <a:latin typeface="Consolas"/>
                          <a:ea typeface="Consolas"/>
                          <a:cs typeface="Consolas"/>
                          <a:sym typeface="Consolas"/>
                        </a:rPr>
                        <a:t>if</a:t>
                      </a:r>
                      <a:r>
                        <a:rPr lang="en" sz="1800">
                          <a:solidFill>
                            <a:schemeClr val="dk1"/>
                          </a:solidFill>
                          <a:latin typeface="Consolas"/>
                          <a:ea typeface="Consolas"/>
                          <a:cs typeface="Consolas"/>
                          <a:sym typeface="Consolas"/>
                        </a:rPr>
                        <a:t> (i &lt; high)</a:t>
                      </a:r>
                      <a:br>
                        <a:rPr lang="en" sz="1800">
                          <a:solidFill>
                            <a:schemeClr val="dk1"/>
                          </a:solidFill>
                          <a:latin typeface="Consolas"/>
                          <a:ea typeface="Consolas"/>
                          <a:cs typeface="Consolas"/>
                          <a:sym typeface="Consolas"/>
                        </a:rPr>
                      </a:br>
                      <a:r>
                        <a:rPr lang="en" sz="1800">
                          <a:solidFill>
                            <a:schemeClr val="dk1"/>
                          </a:solidFill>
                          <a:latin typeface="Consolas"/>
                          <a:ea typeface="Consolas"/>
                          <a:cs typeface="Consolas"/>
                          <a:sym typeface="Consolas"/>
                        </a:rPr>
                        <a:t>      quicksort(i, high);</a:t>
                      </a:r>
                      <a:br>
                        <a:rPr lang="en" sz="1800">
                          <a:solidFill>
                            <a:schemeClr val="dk1"/>
                          </a:solidFill>
                          <a:latin typeface="Consolas"/>
                          <a:ea typeface="Consolas"/>
                          <a:cs typeface="Consolas"/>
                          <a:sym typeface="Consolas"/>
                        </a:rPr>
                      </a:br>
                      <a:r>
                        <a:rPr lang="en" sz="1800">
                          <a:solidFill>
                            <a:schemeClr val="dk1"/>
                          </a:solidFill>
                          <a:latin typeface="Consolas"/>
                          <a:ea typeface="Consolas"/>
                          <a:cs typeface="Consolas"/>
                          <a:sym typeface="Consolas"/>
                        </a:rPr>
                        <a:t>  }</a:t>
                      </a:r>
                      <a:endParaRPr b="1" sz="1800">
                        <a:latin typeface="Consolas"/>
                        <a:ea typeface="Consolas"/>
                        <a:cs typeface="Consolas"/>
                        <a:sym typeface="Consolas"/>
                      </a:endParaRPr>
                    </a:p>
                  </a:txBody>
                  <a:tcPr marT="91425" marB="91425" marR="91425" marL="91425">
                    <a:solidFill>
                      <a:srgbClr val="FFFFFF"/>
                    </a:solidFill>
                  </a:tcPr>
                </a:tc>
              </a:tr>
            </a:tbl>
          </a:graphicData>
        </a:graphic>
      </p:graphicFrame>
      <p:sp>
        <p:nvSpPr>
          <p:cNvPr id="1423" name="Google Shape;1423;p172"/>
          <p:cNvSpPr txBox="1"/>
          <p:nvPr/>
        </p:nvSpPr>
        <p:spPr>
          <a:xfrm>
            <a:off x="2262800" y="3583025"/>
            <a:ext cx="5062200" cy="101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t>http://me.dt.in.th/page/Quicksort/</a:t>
            </a:r>
            <a:endParaRPr b="1" sz="2400"/>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17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Quicksort</a:t>
            </a:r>
            <a:endParaRPr sz="2400"/>
          </a:p>
          <a:p>
            <a:pPr indent="0" lvl="0" marL="0" rtl="0" algn="l">
              <a:spcBef>
                <a:spcPts val="0"/>
              </a:spcBef>
              <a:spcAft>
                <a:spcPts val="0"/>
              </a:spcAft>
              <a:buNone/>
            </a:pPr>
            <a:r>
              <a:rPr lang="en">
                <a:solidFill>
                  <a:srgbClr val="999999"/>
                </a:solidFill>
              </a:rPr>
              <a:t>Analyzing the algorithm</a:t>
            </a:r>
            <a:endParaRPr>
              <a:solidFill>
                <a:srgbClr val="999999"/>
              </a:solidFill>
            </a:endParaRPr>
          </a:p>
        </p:txBody>
      </p:sp>
      <p:sp>
        <p:nvSpPr>
          <p:cNvPr id="1429" name="Google Shape;1429;p173"/>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Same as MergeSort</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O(Nlog</a:t>
            </a:r>
            <a:r>
              <a:rPr baseline="-25000" lang="en"/>
              <a:t>2</a:t>
            </a:r>
            <a:r>
              <a:rPr lang="en"/>
              <a:t>N)</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174"/>
          <p:cNvSpPr txBox="1"/>
          <p:nvPr>
            <p:ph type="ctrTitle"/>
          </p:nvPr>
        </p:nvSpPr>
        <p:spPr>
          <a:xfrm>
            <a:off x="685800" y="2111123"/>
            <a:ext cx="7772400" cy="154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Radix Sort</a:t>
            </a:r>
            <a:endParaRPr/>
          </a:p>
        </p:txBody>
      </p:sp>
      <p:sp>
        <p:nvSpPr>
          <p:cNvPr id="1435" name="Google Shape;1435;p174"/>
          <p:cNvSpPr txBox="1"/>
          <p:nvPr>
            <p:ph idx="1" type="subTitle"/>
          </p:nvPr>
        </p:nvSpPr>
        <p:spPr>
          <a:xfrm>
            <a:off x="685800" y="3405738"/>
            <a:ext cx="7772400" cy="104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Sorting algorithm</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sp>
        <p:nvSpPr>
          <p:cNvPr id="1440" name="Google Shape;1440;p17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Radix Sort</a:t>
            </a:r>
            <a:endParaRPr>
              <a:solidFill>
                <a:srgbClr val="999999"/>
              </a:solidFill>
            </a:endParaRPr>
          </a:p>
        </p:txBody>
      </p:sp>
      <p:sp>
        <p:nvSpPr>
          <p:cNvPr id="1441" name="Google Shape;1441;p175"/>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Uses a different approach to the rest of algorithms </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Other algorithms see the key of each element as an atomic unit</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Radix sort disassembles the key into digits and arranges the data items according to the value of the digits</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p17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Radix Sort</a:t>
            </a:r>
            <a:endParaRPr>
              <a:solidFill>
                <a:srgbClr val="999999"/>
              </a:solidFill>
            </a:endParaRPr>
          </a:p>
        </p:txBody>
      </p:sp>
      <p:sp>
        <p:nvSpPr>
          <p:cNvPr id="1447" name="Google Shape;1447;p176"/>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i="1" lang="en"/>
              <a:t>Radix </a:t>
            </a:r>
            <a:r>
              <a:rPr lang="en"/>
              <a:t>means the base of a system of numbers	</a:t>
            </a:r>
            <a:endParaRPr/>
          </a:p>
          <a:p>
            <a:pPr indent="-381000" lvl="1" marL="914400" rtl="0" algn="l">
              <a:spcBef>
                <a:spcPts val="0"/>
              </a:spcBef>
              <a:spcAft>
                <a:spcPts val="0"/>
              </a:spcAft>
              <a:buSzPts val="2400"/>
              <a:buChar char="◆"/>
            </a:pPr>
            <a:r>
              <a:rPr lang="en"/>
              <a:t>Ten is the radix of the decimal system (base-10)</a:t>
            </a:r>
            <a:endParaRPr/>
          </a:p>
          <a:p>
            <a:pPr indent="-381000" lvl="1" marL="914400" rtl="0" algn="l">
              <a:spcBef>
                <a:spcPts val="0"/>
              </a:spcBef>
              <a:spcAft>
                <a:spcPts val="0"/>
              </a:spcAft>
              <a:buSzPts val="2400"/>
              <a:buChar char="◆"/>
            </a:pPr>
            <a:r>
              <a:rPr lang="en"/>
              <a:t>Two is the radix of the binary system (base-2)</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ph idx="4294967295" type="body"/>
          </p:nvPr>
        </p:nvSpPr>
        <p:spPr>
          <a:xfrm>
            <a:off x="0" y="25"/>
            <a:ext cx="9144000" cy="68580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rPr lang="en"/>
              <a:t>What is the best </a:t>
            </a:r>
            <a:r>
              <a:rPr b="1" lang="en">
                <a:solidFill>
                  <a:srgbClr val="FF0000"/>
                </a:solidFill>
              </a:rPr>
              <a:t>approach?</a:t>
            </a:r>
            <a:endParaRPr b="1"/>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p17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Radix Sort</a:t>
            </a:r>
            <a:endParaRPr sz="2400"/>
          </a:p>
          <a:p>
            <a:pPr indent="0" lvl="0" marL="0" rtl="0" algn="l">
              <a:spcBef>
                <a:spcPts val="0"/>
              </a:spcBef>
              <a:spcAft>
                <a:spcPts val="0"/>
              </a:spcAft>
              <a:buNone/>
            </a:pPr>
            <a:r>
              <a:rPr lang="en">
                <a:solidFill>
                  <a:srgbClr val="999999"/>
                </a:solidFill>
              </a:rPr>
              <a:t>Example problem</a:t>
            </a:r>
            <a:endParaRPr>
              <a:solidFill>
                <a:srgbClr val="999999"/>
              </a:solidFill>
            </a:endParaRPr>
          </a:p>
        </p:txBody>
      </p:sp>
      <p:sp>
        <p:nvSpPr>
          <p:cNvPr id="1453" name="Google Shape;1453;p177"/>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Sort the following array:</a:t>
            </a:r>
            <a:endParaRPr/>
          </a:p>
        </p:txBody>
      </p:sp>
      <p:graphicFrame>
        <p:nvGraphicFramePr>
          <p:cNvPr id="1454" name="Google Shape;1454;p177"/>
          <p:cNvGraphicFramePr/>
          <p:nvPr/>
        </p:nvGraphicFramePr>
        <p:xfrm>
          <a:off x="2160750" y="2576950"/>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170</a:t>
                      </a:r>
                      <a:endParaRPr b="1"/>
                    </a:p>
                  </a:txBody>
                  <a:tcPr marT="91425" marB="91425" marR="91425" marL="91425"/>
                </a:tc>
                <a:tc>
                  <a:txBody>
                    <a:bodyPr/>
                    <a:lstStyle/>
                    <a:p>
                      <a:pPr indent="0" lvl="0" marL="0" rtl="0" algn="ctr">
                        <a:spcBef>
                          <a:spcPts val="0"/>
                        </a:spcBef>
                        <a:spcAft>
                          <a:spcPts val="0"/>
                        </a:spcAft>
                        <a:buNone/>
                      </a:pPr>
                      <a:r>
                        <a:rPr b="1" lang="en"/>
                        <a:t>45</a:t>
                      </a:r>
                      <a:endParaRPr b="1"/>
                    </a:p>
                  </a:txBody>
                  <a:tcPr marT="91425" marB="91425" marR="91425" marL="91425"/>
                </a:tc>
                <a:tc>
                  <a:txBody>
                    <a:bodyPr/>
                    <a:lstStyle/>
                    <a:p>
                      <a:pPr indent="0" lvl="0" marL="0" rtl="0" algn="ctr">
                        <a:spcBef>
                          <a:spcPts val="0"/>
                        </a:spcBef>
                        <a:spcAft>
                          <a:spcPts val="0"/>
                        </a:spcAft>
                        <a:buNone/>
                      </a:pPr>
                      <a:r>
                        <a:rPr b="1" lang="en"/>
                        <a:t>75</a:t>
                      </a:r>
                      <a:endParaRPr b="1"/>
                    </a:p>
                  </a:txBody>
                  <a:tcPr marT="91425" marB="91425" marR="91425" marL="91425"/>
                </a:tc>
                <a:tc>
                  <a:txBody>
                    <a:bodyPr/>
                    <a:lstStyle/>
                    <a:p>
                      <a:pPr indent="0" lvl="0" marL="0" rtl="0" algn="ctr">
                        <a:spcBef>
                          <a:spcPts val="0"/>
                        </a:spcBef>
                        <a:spcAft>
                          <a:spcPts val="0"/>
                        </a:spcAft>
                        <a:buNone/>
                      </a:pPr>
                      <a:r>
                        <a:rPr b="1" lang="en"/>
                        <a:t>90</a:t>
                      </a:r>
                      <a:endParaRPr b="1"/>
                    </a:p>
                  </a:txBody>
                  <a:tcPr marT="91425" marB="91425" marR="91425" marL="91425"/>
                </a:tc>
                <a:tc>
                  <a:txBody>
                    <a:bodyPr/>
                    <a:lstStyle/>
                    <a:p>
                      <a:pPr indent="0" lvl="0" marL="0" rtl="0" algn="ctr">
                        <a:spcBef>
                          <a:spcPts val="0"/>
                        </a:spcBef>
                        <a:spcAft>
                          <a:spcPts val="0"/>
                        </a:spcAft>
                        <a:buNone/>
                      </a:pPr>
                      <a:r>
                        <a:rPr b="1" lang="en"/>
                        <a:t>802</a:t>
                      </a:r>
                      <a:endParaRPr b="1"/>
                    </a:p>
                  </a:txBody>
                  <a:tcPr marT="91425" marB="91425" marR="91425" marL="91425"/>
                </a:tc>
                <a:tc>
                  <a:txBody>
                    <a:bodyPr/>
                    <a:lstStyle/>
                    <a:p>
                      <a:pPr indent="0" lvl="0" marL="0" rtl="0" algn="ctr">
                        <a:spcBef>
                          <a:spcPts val="0"/>
                        </a:spcBef>
                        <a:spcAft>
                          <a:spcPts val="0"/>
                        </a:spcAft>
                        <a:buNone/>
                      </a:pPr>
                      <a:r>
                        <a:rPr b="1" lang="en"/>
                        <a:t>24</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2</a:t>
                      </a:r>
                      <a:endParaRPr b="1"/>
                    </a:p>
                  </a:txBody>
                  <a:tcPr marT="91425" marB="91425" marR="91425" marL="91425"/>
                </a:tc>
                <a:tc>
                  <a:txBody>
                    <a:bodyPr/>
                    <a:lstStyle/>
                    <a:p>
                      <a:pPr indent="0" lvl="0" marL="0" rtl="0" algn="ctr">
                        <a:spcBef>
                          <a:spcPts val="0"/>
                        </a:spcBef>
                        <a:spcAft>
                          <a:spcPts val="0"/>
                        </a:spcAft>
                        <a:buNone/>
                      </a:pPr>
                      <a:r>
                        <a:rPr b="1" lang="en"/>
                        <a:t>66</a:t>
                      </a:r>
                      <a:endParaRPr b="1"/>
                    </a:p>
                  </a:txBody>
                  <a:tcPr marT="91425" marB="91425" marR="91425" marL="91425"/>
                </a:tc>
              </a:tr>
            </a:tbl>
          </a:graphicData>
        </a:graphic>
      </p:graphicFrame>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sp>
        <p:nvSpPr>
          <p:cNvPr id="1459" name="Google Shape;1459;p17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Radix Sort</a:t>
            </a:r>
            <a:endParaRPr sz="2400"/>
          </a:p>
          <a:p>
            <a:pPr indent="0" lvl="0" marL="0" rtl="0" algn="l">
              <a:spcBef>
                <a:spcPts val="0"/>
              </a:spcBef>
              <a:spcAft>
                <a:spcPts val="0"/>
              </a:spcAft>
              <a:buNone/>
            </a:pPr>
            <a:r>
              <a:rPr lang="en">
                <a:solidFill>
                  <a:srgbClr val="999999"/>
                </a:solidFill>
              </a:rPr>
              <a:t>Example problem</a:t>
            </a:r>
            <a:endParaRPr>
              <a:solidFill>
                <a:srgbClr val="999999"/>
              </a:solidFill>
            </a:endParaRPr>
          </a:p>
        </p:txBody>
      </p:sp>
      <p:graphicFrame>
        <p:nvGraphicFramePr>
          <p:cNvPr id="1460" name="Google Shape;1460;p178"/>
          <p:cNvGraphicFramePr/>
          <p:nvPr/>
        </p:nvGraphicFramePr>
        <p:xfrm>
          <a:off x="2160750" y="2043550"/>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170</a:t>
                      </a:r>
                      <a:endParaRPr b="1"/>
                    </a:p>
                  </a:txBody>
                  <a:tcPr marT="91425" marB="91425" marR="91425" marL="91425"/>
                </a:tc>
                <a:tc>
                  <a:txBody>
                    <a:bodyPr/>
                    <a:lstStyle/>
                    <a:p>
                      <a:pPr indent="0" lvl="0" marL="0" rtl="0" algn="ctr">
                        <a:spcBef>
                          <a:spcPts val="0"/>
                        </a:spcBef>
                        <a:spcAft>
                          <a:spcPts val="0"/>
                        </a:spcAft>
                        <a:buNone/>
                      </a:pPr>
                      <a:r>
                        <a:rPr b="1" lang="en"/>
                        <a:t>45</a:t>
                      </a:r>
                      <a:endParaRPr b="1"/>
                    </a:p>
                  </a:txBody>
                  <a:tcPr marT="91425" marB="91425" marR="91425" marL="91425"/>
                </a:tc>
                <a:tc>
                  <a:txBody>
                    <a:bodyPr/>
                    <a:lstStyle/>
                    <a:p>
                      <a:pPr indent="0" lvl="0" marL="0" rtl="0" algn="ctr">
                        <a:spcBef>
                          <a:spcPts val="0"/>
                        </a:spcBef>
                        <a:spcAft>
                          <a:spcPts val="0"/>
                        </a:spcAft>
                        <a:buNone/>
                      </a:pPr>
                      <a:r>
                        <a:rPr b="1" lang="en"/>
                        <a:t>75</a:t>
                      </a:r>
                      <a:endParaRPr b="1"/>
                    </a:p>
                  </a:txBody>
                  <a:tcPr marT="91425" marB="91425" marR="91425" marL="91425"/>
                </a:tc>
                <a:tc>
                  <a:txBody>
                    <a:bodyPr/>
                    <a:lstStyle/>
                    <a:p>
                      <a:pPr indent="0" lvl="0" marL="0" rtl="0" algn="ctr">
                        <a:spcBef>
                          <a:spcPts val="0"/>
                        </a:spcBef>
                        <a:spcAft>
                          <a:spcPts val="0"/>
                        </a:spcAft>
                        <a:buNone/>
                      </a:pPr>
                      <a:r>
                        <a:rPr b="1" lang="en"/>
                        <a:t>90</a:t>
                      </a:r>
                      <a:endParaRPr b="1"/>
                    </a:p>
                  </a:txBody>
                  <a:tcPr marT="91425" marB="91425" marR="91425" marL="91425"/>
                </a:tc>
                <a:tc>
                  <a:txBody>
                    <a:bodyPr/>
                    <a:lstStyle/>
                    <a:p>
                      <a:pPr indent="0" lvl="0" marL="0" rtl="0" algn="ctr">
                        <a:spcBef>
                          <a:spcPts val="0"/>
                        </a:spcBef>
                        <a:spcAft>
                          <a:spcPts val="0"/>
                        </a:spcAft>
                        <a:buNone/>
                      </a:pPr>
                      <a:r>
                        <a:rPr b="1" lang="en"/>
                        <a:t>802</a:t>
                      </a:r>
                      <a:endParaRPr b="1"/>
                    </a:p>
                  </a:txBody>
                  <a:tcPr marT="91425" marB="91425" marR="91425" marL="91425"/>
                </a:tc>
                <a:tc>
                  <a:txBody>
                    <a:bodyPr/>
                    <a:lstStyle/>
                    <a:p>
                      <a:pPr indent="0" lvl="0" marL="0" rtl="0" algn="ctr">
                        <a:spcBef>
                          <a:spcPts val="0"/>
                        </a:spcBef>
                        <a:spcAft>
                          <a:spcPts val="0"/>
                        </a:spcAft>
                        <a:buNone/>
                      </a:pPr>
                      <a:r>
                        <a:rPr b="1" lang="en"/>
                        <a:t>24</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2</a:t>
                      </a:r>
                      <a:endParaRPr b="1"/>
                    </a:p>
                  </a:txBody>
                  <a:tcPr marT="91425" marB="91425" marR="91425" marL="91425"/>
                </a:tc>
                <a:tc>
                  <a:txBody>
                    <a:bodyPr/>
                    <a:lstStyle/>
                    <a:p>
                      <a:pPr indent="0" lvl="0" marL="0" rtl="0" algn="ctr">
                        <a:spcBef>
                          <a:spcPts val="0"/>
                        </a:spcBef>
                        <a:spcAft>
                          <a:spcPts val="0"/>
                        </a:spcAft>
                        <a:buNone/>
                      </a:pPr>
                      <a:r>
                        <a:rPr b="1" lang="en"/>
                        <a:t>66</a:t>
                      </a:r>
                      <a:endParaRPr b="1"/>
                    </a:p>
                  </a:txBody>
                  <a:tcPr marT="91425" marB="91425" marR="91425" marL="91425"/>
                </a:tc>
              </a:tr>
            </a:tbl>
          </a:graphicData>
        </a:graphic>
      </p:graphicFrame>
      <p:sp>
        <p:nvSpPr>
          <p:cNvPr id="1461" name="Google Shape;1461;p178"/>
          <p:cNvSpPr/>
          <p:nvPr/>
        </p:nvSpPr>
        <p:spPr>
          <a:xfrm>
            <a:off x="5435950" y="2830352"/>
            <a:ext cx="2240700" cy="1386600"/>
          </a:xfrm>
          <a:prstGeom prst="wedgeEllipseCallout">
            <a:avLst>
              <a:gd fmla="val -57288" name="adj1"/>
              <a:gd fmla="val -70219" name="adj2"/>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Droid Sans"/>
                <a:ea typeface="Droid Sans"/>
                <a:cs typeface="Droid Sans"/>
                <a:sym typeface="Droid Sans"/>
              </a:rPr>
              <a:t>Take the least significant digit (1s)</a:t>
            </a:r>
            <a:endParaRPr sz="1800">
              <a:latin typeface="Droid Sans"/>
              <a:ea typeface="Droid Sans"/>
              <a:cs typeface="Droid Sans"/>
              <a:sym typeface="Droid Sans"/>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5" name="Shape 1465"/>
        <p:cNvGrpSpPr/>
        <p:nvPr/>
      </p:nvGrpSpPr>
      <p:grpSpPr>
        <a:xfrm>
          <a:off x="0" y="0"/>
          <a:ext cx="0" cy="0"/>
          <a:chOff x="0" y="0"/>
          <a:chExt cx="0" cy="0"/>
        </a:xfrm>
      </p:grpSpPr>
      <p:graphicFrame>
        <p:nvGraphicFramePr>
          <p:cNvPr id="1466" name="Google Shape;1466;p179"/>
          <p:cNvGraphicFramePr/>
          <p:nvPr/>
        </p:nvGraphicFramePr>
        <p:xfrm>
          <a:off x="2160750" y="15335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1467" name="Google Shape;1467;p17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Radix 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graphicFrame>
        <p:nvGraphicFramePr>
          <p:cNvPr id="1468" name="Google Shape;1468;p179"/>
          <p:cNvGraphicFramePr/>
          <p:nvPr/>
        </p:nvGraphicFramePr>
        <p:xfrm>
          <a:off x="2160750" y="1814950"/>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17</a:t>
                      </a:r>
                      <a:r>
                        <a:rPr b="1" lang="en">
                          <a:solidFill>
                            <a:srgbClr val="0000FF"/>
                          </a:solidFill>
                        </a:rPr>
                        <a:t>0</a:t>
                      </a:r>
                      <a:endParaRPr b="1">
                        <a:solidFill>
                          <a:srgbClr val="0000FF"/>
                        </a:solidFill>
                      </a:endParaRPr>
                    </a:p>
                  </a:txBody>
                  <a:tcPr marT="91425" marB="91425" marR="91425" marL="91425"/>
                </a:tc>
                <a:tc>
                  <a:txBody>
                    <a:bodyPr/>
                    <a:lstStyle/>
                    <a:p>
                      <a:pPr indent="0" lvl="0" marL="0" rtl="0" algn="ctr">
                        <a:spcBef>
                          <a:spcPts val="0"/>
                        </a:spcBef>
                        <a:spcAft>
                          <a:spcPts val="0"/>
                        </a:spcAft>
                        <a:buNone/>
                      </a:pPr>
                      <a:r>
                        <a:rPr b="1" lang="en"/>
                        <a:t>4</a:t>
                      </a:r>
                      <a:r>
                        <a:rPr b="1" lang="en">
                          <a:solidFill>
                            <a:srgbClr val="0000FF"/>
                          </a:solidFill>
                        </a:rPr>
                        <a:t>5</a:t>
                      </a:r>
                      <a:endParaRPr b="1">
                        <a:solidFill>
                          <a:srgbClr val="0000FF"/>
                        </a:solidFill>
                      </a:endParaRPr>
                    </a:p>
                  </a:txBody>
                  <a:tcPr marT="91425" marB="91425" marR="91425" marL="91425"/>
                </a:tc>
                <a:tc>
                  <a:txBody>
                    <a:bodyPr/>
                    <a:lstStyle/>
                    <a:p>
                      <a:pPr indent="0" lvl="0" marL="0" rtl="0" algn="ctr">
                        <a:spcBef>
                          <a:spcPts val="0"/>
                        </a:spcBef>
                        <a:spcAft>
                          <a:spcPts val="0"/>
                        </a:spcAft>
                        <a:buNone/>
                      </a:pPr>
                      <a:r>
                        <a:rPr b="1" lang="en"/>
                        <a:t>7</a:t>
                      </a:r>
                      <a:r>
                        <a:rPr b="1" lang="en">
                          <a:solidFill>
                            <a:srgbClr val="0000FF"/>
                          </a:solidFill>
                        </a:rPr>
                        <a:t>5</a:t>
                      </a:r>
                      <a:endParaRPr b="1">
                        <a:solidFill>
                          <a:srgbClr val="0000FF"/>
                        </a:solidFill>
                      </a:endParaRPr>
                    </a:p>
                  </a:txBody>
                  <a:tcPr marT="91425" marB="91425" marR="91425" marL="91425"/>
                </a:tc>
                <a:tc>
                  <a:txBody>
                    <a:bodyPr/>
                    <a:lstStyle/>
                    <a:p>
                      <a:pPr indent="0" lvl="0" marL="0" rtl="0" algn="ctr">
                        <a:spcBef>
                          <a:spcPts val="0"/>
                        </a:spcBef>
                        <a:spcAft>
                          <a:spcPts val="0"/>
                        </a:spcAft>
                        <a:buNone/>
                      </a:pPr>
                      <a:r>
                        <a:rPr b="1" lang="en"/>
                        <a:t>9</a:t>
                      </a:r>
                      <a:r>
                        <a:rPr b="1" lang="en">
                          <a:solidFill>
                            <a:srgbClr val="0000FF"/>
                          </a:solidFill>
                        </a:rPr>
                        <a:t>0</a:t>
                      </a:r>
                      <a:endParaRPr b="1">
                        <a:solidFill>
                          <a:srgbClr val="0000FF"/>
                        </a:solidFill>
                      </a:endParaRPr>
                    </a:p>
                  </a:txBody>
                  <a:tcPr marT="91425" marB="91425" marR="91425" marL="91425"/>
                </a:tc>
                <a:tc>
                  <a:txBody>
                    <a:bodyPr/>
                    <a:lstStyle/>
                    <a:p>
                      <a:pPr indent="0" lvl="0" marL="0" rtl="0" algn="ctr">
                        <a:spcBef>
                          <a:spcPts val="0"/>
                        </a:spcBef>
                        <a:spcAft>
                          <a:spcPts val="0"/>
                        </a:spcAft>
                        <a:buNone/>
                      </a:pPr>
                      <a:r>
                        <a:rPr b="1" lang="en"/>
                        <a:t>80</a:t>
                      </a:r>
                      <a:r>
                        <a:rPr b="1" lang="en">
                          <a:solidFill>
                            <a:srgbClr val="0000FF"/>
                          </a:solidFill>
                        </a:rPr>
                        <a:t>2</a:t>
                      </a:r>
                      <a:endParaRPr b="1">
                        <a:solidFill>
                          <a:srgbClr val="0000FF"/>
                        </a:solidFill>
                      </a:endParaRPr>
                    </a:p>
                  </a:txBody>
                  <a:tcPr marT="91425" marB="91425" marR="91425" marL="91425"/>
                </a:tc>
                <a:tc>
                  <a:txBody>
                    <a:bodyPr/>
                    <a:lstStyle/>
                    <a:p>
                      <a:pPr indent="0" lvl="0" marL="0" rtl="0" algn="ctr">
                        <a:spcBef>
                          <a:spcPts val="0"/>
                        </a:spcBef>
                        <a:spcAft>
                          <a:spcPts val="0"/>
                        </a:spcAft>
                        <a:buNone/>
                      </a:pPr>
                      <a:r>
                        <a:rPr b="1" lang="en"/>
                        <a:t>2</a:t>
                      </a:r>
                      <a:r>
                        <a:rPr b="1" lang="en">
                          <a:solidFill>
                            <a:srgbClr val="0000FF"/>
                          </a:solidFill>
                        </a:rPr>
                        <a:t>4</a:t>
                      </a:r>
                      <a:endParaRPr b="1">
                        <a:solidFill>
                          <a:srgbClr val="0000FF"/>
                        </a:solidFill>
                      </a:endParaRPr>
                    </a:p>
                  </a:txBody>
                  <a:tcPr marT="91425" marB="91425" marR="91425" marL="91425">
                    <a:solidFill>
                      <a:srgbClr val="FFFFFF"/>
                    </a:solidFill>
                  </a:tcPr>
                </a:tc>
                <a:tc>
                  <a:txBody>
                    <a:bodyPr/>
                    <a:lstStyle/>
                    <a:p>
                      <a:pPr indent="0" lvl="0" marL="0" rtl="0" algn="ctr">
                        <a:spcBef>
                          <a:spcPts val="0"/>
                        </a:spcBef>
                        <a:spcAft>
                          <a:spcPts val="0"/>
                        </a:spcAft>
                        <a:buNone/>
                      </a:pPr>
                      <a:r>
                        <a:rPr b="1" lang="en">
                          <a:solidFill>
                            <a:srgbClr val="0000FF"/>
                          </a:solidFill>
                        </a:rPr>
                        <a:t>2</a:t>
                      </a:r>
                      <a:endParaRPr b="1">
                        <a:solidFill>
                          <a:srgbClr val="0000FF"/>
                        </a:solidFill>
                      </a:endParaRPr>
                    </a:p>
                  </a:txBody>
                  <a:tcPr marT="91425" marB="91425" marR="91425" marL="91425"/>
                </a:tc>
                <a:tc>
                  <a:txBody>
                    <a:bodyPr/>
                    <a:lstStyle/>
                    <a:p>
                      <a:pPr indent="0" lvl="0" marL="0" rtl="0" algn="ctr">
                        <a:spcBef>
                          <a:spcPts val="0"/>
                        </a:spcBef>
                        <a:spcAft>
                          <a:spcPts val="0"/>
                        </a:spcAft>
                        <a:buNone/>
                      </a:pPr>
                      <a:r>
                        <a:rPr b="1" lang="en"/>
                        <a:t>6</a:t>
                      </a:r>
                      <a:r>
                        <a:rPr b="1" lang="en">
                          <a:solidFill>
                            <a:srgbClr val="0000FF"/>
                          </a:solidFill>
                        </a:rPr>
                        <a:t>6</a:t>
                      </a:r>
                      <a:endParaRPr b="1">
                        <a:solidFill>
                          <a:srgbClr val="0000FF"/>
                        </a:solidFill>
                      </a:endParaRPr>
                    </a:p>
                  </a:txBody>
                  <a:tcPr marT="91425" marB="91425" marR="91425" marL="91425"/>
                </a:tc>
              </a:tr>
            </a:tbl>
          </a:graphicData>
        </a:graphic>
      </p:graphicFrame>
      <p:graphicFrame>
        <p:nvGraphicFramePr>
          <p:cNvPr id="1469" name="Google Shape;1469;p179"/>
          <p:cNvGraphicFramePr/>
          <p:nvPr/>
        </p:nvGraphicFramePr>
        <p:xfrm>
          <a:off x="1551150" y="3209925"/>
          <a:ext cx="3000000" cy="3000000"/>
        </p:xfrm>
        <a:graphic>
          <a:graphicData uri="http://schemas.openxmlformats.org/drawingml/2006/table">
            <a:tbl>
              <a:tblPr>
                <a:noFill/>
                <a:tableStyleId>{EB8F8B26-B965-49DA-8FF1-B37E1C7E676C}</a:tableStyleId>
              </a:tblPr>
              <a:tblGrid>
                <a:gridCol w="662175"/>
                <a:gridCol w="662175"/>
                <a:gridCol w="662175"/>
                <a:gridCol w="662175"/>
                <a:gridCol w="662175"/>
                <a:gridCol w="662175"/>
                <a:gridCol w="662175"/>
                <a:gridCol w="662175"/>
                <a:gridCol w="662175"/>
                <a:gridCol w="662175"/>
              </a:tblGrid>
              <a:tr h="32000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8</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9</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1470" name="Google Shape;1470;p179"/>
          <p:cNvGraphicFramePr/>
          <p:nvPr/>
        </p:nvGraphicFramePr>
        <p:xfrm>
          <a:off x="1551150" y="3491350"/>
          <a:ext cx="3000000" cy="3000000"/>
        </p:xfrm>
        <a:graphic>
          <a:graphicData uri="http://schemas.openxmlformats.org/drawingml/2006/table">
            <a:tbl>
              <a:tblPr>
                <a:noFill/>
                <a:tableStyleId>{EB8F8B26-B965-49DA-8FF1-B37E1C7E676C}</a:tableStyleId>
              </a:tblPr>
              <a:tblGrid>
                <a:gridCol w="663950"/>
                <a:gridCol w="663950"/>
                <a:gridCol w="663950"/>
                <a:gridCol w="663950"/>
                <a:gridCol w="663950"/>
                <a:gridCol w="663950"/>
                <a:gridCol w="663950"/>
                <a:gridCol w="663950"/>
                <a:gridCol w="663950"/>
                <a:gridCol w="663950"/>
              </a:tblGrid>
              <a:tr h="396200">
                <a:tc>
                  <a:txBody>
                    <a:bodyPr/>
                    <a:lstStyle/>
                    <a:p>
                      <a:pPr indent="0" lvl="0" marL="0" rtl="0" algn="ctr">
                        <a:spcBef>
                          <a:spcPts val="0"/>
                        </a:spcBef>
                        <a:spcAft>
                          <a:spcPts val="0"/>
                        </a:spcAft>
                        <a:buNone/>
                      </a:pPr>
                      <a:r>
                        <a:t/>
                      </a:r>
                      <a:endParaRPr b="1">
                        <a:solidFill>
                          <a:srgbClr val="0000FF"/>
                        </a:solidFill>
                      </a:endParaRPr>
                    </a:p>
                  </a:txBody>
                  <a:tcPr marT="91425" marB="91425" marR="91425" marL="91425"/>
                </a:tc>
                <a:tc>
                  <a:txBody>
                    <a:bodyPr/>
                    <a:lstStyle/>
                    <a:p>
                      <a:pPr indent="0" lvl="0" marL="0" rtl="0" algn="ctr">
                        <a:spcBef>
                          <a:spcPts val="0"/>
                        </a:spcBef>
                        <a:spcAft>
                          <a:spcPts val="0"/>
                        </a:spcAft>
                        <a:buNone/>
                      </a:pPr>
                      <a:r>
                        <a:t/>
                      </a:r>
                      <a:endParaRPr b="1">
                        <a:solidFill>
                          <a:srgbClr val="0000FF"/>
                        </a:solidFill>
                      </a:endParaRPr>
                    </a:p>
                  </a:txBody>
                  <a:tcPr marT="91425" marB="91425" marR="91425" marL="91425"/>
                </a:tc>
                <a:tc>
                  <a:txBody>
                    <a:bodyPr/>
                    <a:lstStyle/>
                    <a:p>
                      <a:pPr indent="0" lvl="0" marL="0" rtl="0" algn="ctr">
                        <a:spcBef>
                          <a:spcPts val="0"/>
                        </a:spcBef>
                        <a:spcAft>
                          <a:spcPts val="0"/>
                        </a:spcAft>
                        <a:buNone/>
                      </a:pPr>
                      <a:r>
                        <a:t/>
                      </a:r>
                      <a:endParaRPr b="1">
                        <a:solidFill>
                          <a:srgbClr val="0000FF"/>
                        </a:solidFill>
                      </a:endParaRPr>
                    </a:p>
                  </a:txBody>
                  <a:tcPr marT="91425" marB="91425" marR="91425" marL="91425"/>
                </a:tc>
                <a:tc>
                  <a:txBody>
                    <a:bodyPr/>
                    <a:lstStyle/>
                    <a:p>
                      <a:pPr indent="0" lvl="0" marL="0" rtl="0" algn="ctr">
                        <a:spcBef>
                          <a:spcPts val="0"/>
                        </a:spcBef>
                        <a:spcAft>
                          <a:spcPts val="0"/>
                        </a:spcAft>
                        <a:buNone/>
                      </a:pPr>
                      <a:r>
                        <a:t/>
                      </a:r>
                      <a:endParaRPr b="1">
                        <a:solidFill>
                          <a:srgbClr val="0000FF"/>
                        </a:solidFill>
                      </a:endParaRPr>
                    </a:p>
                  </a:txBody>
                  <a:tcPr marT="91425" marB="91425" marR="91425" marL="91425"/>
                </a:tc>
                <a:tc>
                  <a:txBody>
                    <a:bodyPr/>
                    <a:lstStyle/>
                    <a:p>
                      <a:pPr indent="0" lvl="0" marL="0" rtl="0" algn="ctr">
                        <a:spcBef>
                          <a:spcPts val="0"/>
                        </a:spcBef>
                        <a:spcAft>
                          <a:spcPts val="0"/>
                        </a:spcAft>
                        <a:buNone/>
                      </a:pPr>
                      <a:r>
                        <a:t/>
                      </a:r>
                      <a:endParaRPr b="1">
                        <a:solidFill>
                          <a:srgbClr val="0000FF"/>
                        </a:solidFill>
                      </a:endParaRPr>
                    </a:p>
                  </a:txBody>
                  <a:tcPr marT="91425" marB="91425" marR="91425" marL="91425"/>
                </a:tc>
                <a:tc>
                  <a:txBody>
                    <a:bodyPr/>
                    <a:lstStyle/>
                    <a:p>
                      <a:pPr indent="0" lvl="0" marL="0" rtl="0" algn="ctr">
                        <a:spcBef>
                          <a:spcPts val="0"/>
                        </a:spcBef>
                        <a:spcAft>
                          <a:spcPts val="0"/>
                        </a:spcAft>
                        <a:buNone/>
                      </a:pPr>
                      <a:r>
                        <a:t/>
                      </a:r>
                      <a:endParaRPr b="1">
                        <a:solidFill>
                          <a:srgbClr val="0000FF"/>
                        </a:solidFill>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b="1">
                        <a:solidFill>
                          <a:srgbClr val="0000FF"/>
                        </a:solidFill>
                      </a:endParaRPr>
                    </a:p>
                  </a:txBody>
                  <a:tcPr marT="91425" marB="91425" marR="91425" marL="91425"/>
                </a:tc>
                <a:tc>
                  <a:txBody>
                    <a:bodyPr/>
                    <a:lstStyle/>
                    <a:p>
                      <a:pPr indent="0" lvl="0" marL="0" rtl="0" algn="ctr">
                        <a:spcBef>
                          <a:spcPts val="0"/>
                        </a:spcBef>
                        <a:spcAft>
                          <a:spcPts val="0"/>
                        </a:spcAft>
                        <a:buNone/>
                      </a:pPr>
                      <a:r>
                        <a:t/>
                      </a:r>
                      <a:endParaRPr b="1">
                        <a:solidFill>
                          <a:srgbClr val="0000FF"/>
                        </a:solidFill>
                      </a:endParaRPr>
                    </a:p>
                  </a:txBody>
                  <a:tcPr marT="91425" marB="91425" marR="91425" marL="91425"/>
                </a:tc>
                <a:tc>
                  <a:txBody>
                    <a:bodyPr/>
                    <a:lstStyle/>
                    <a:p>
                      <a:pPr indent="0" lvl="0" marL="0" rtl="0" algn="ctr">
                        <a:spcBef>
                          <a:spcPts val="0"/>
                        </a:spcBef>
                        <a:spcAft>
                          <a:spcPts val="0"/>
                        </a:spcAft>
                        <a:buNone/>
                      </a:pPr>
                      <a:r>
                        <a:t/>
                      </a:r>
                      <a:endParaRPr b="1">
                        <a:solidFill>
                          <a:srgbClr val="0000FF"/>
                        </a:solidFill>
                      </a:endParaRPr>
                    </a:p>
                  </a:txBody>
                  <a:tcPr marT="91425" marB="91425" marR="91425" marL="91425"/>
                </a:tc>
                <a:tc>
                  <a:txBody>
                    <a:bodyPr/>
                    <a:lstStyle/>
                    <a:p>
                      <a:pPr indent="0" lvl="0" marL="0" rtl="0" algn="ctr">
                        <a:spcBef>
                          <a:spcPts val="0"/>
                        </a:spcBef>
                        <a:spcAft>
                          <a:spcPts val="0"/>
                        </a:spcAft>
                        <a:buNone/>
                      </a:pPr>
                      <a:r>
                        <a:t/>
                      </a:r>
                      <a:endParaRPr b="1">
                        <a:solidFill>
                          <a:srgbClr val="0000FF"/>
                        </a:solidFill>
                      </a:endParaRPr>
                    </a:p>
                  </a:txBody>
                  <a:tcPr marT="91425" marB="91425" marR="91425" marL="91425"/>
                </a:tc>
              </a:tr>
            </a:tbl>
          </a:graphicData>
        </a:graphic>
      </p:graphicFrame>
      <p:graphicFrame>
        <p:nvGraphicFramePr>
          <p:cNvPr id="1471" name="Google Shape;1471;p179"/>
          <p:cNvGraphicFramePr/>
          <p:nvPr/>
        </p:nvGraphicFramePr>
        <p:xfrm>
          <a:off x="2160750" y="49625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1472" name="Google Shape;1472;p179"/>
          <p:cNvGraphicFramePr/>
          <p:nvPr/>
        </p:nvGraphicFramePr>
        <p:xfrm>
          <a:off x="2160750" y="5243950"/>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t/>
                      </a:r>
                      <a:endParaRPr b="1"/>
                    </a:p>
                  </a:txBody>
                  <a:tcPr marT="91425" marB="91425" marR="91425" marL="91425"/>
                </a:tc>
                <a:tc>
                  <a:txBody>
                    <a:bodyPr/>
                    <a:lstStyle/>
                    <a:p>
                      <a:pPr indent="0" lvl="0" marL="0" rtl="0" algn="ctr">
                        <a:spcBef>
                          <a:spcPts val="0"/>
                        </a:spcBef>
                        <a:spcAft>
                          <a:spcPts val="0"/>
                        </a:spcAft>
                        <a:buNone/>
                      </a:pPr>
                      <a:r>
                        <a:t/>
                      </a:r>
                      <a:endParaRPr b="1"/>
                    </a:p>
                  </a:txBody>
                  <a:tcPr marT="91425" marB="91425" marR="91425" marL="91425"/>
                </a:tc>
                <a:tc>
                  <a:txBody>
                    <a:bodyPr/>
                    <a:lstStyle/>
                    <a:p>
                      <a:pPr indent="0" lvl="0" marL="0" rtl="0" algn="ctr">
                        <a:spcBef>
                          <a:spcPts val="0"/>
                        </a:spcBef>
                        <a:spcAft>
                          <a:spcPts val="0"/>
                        </a:spcAft>
                        <a:buNone/>
                      </a:pPr>
                      <a:r>
                        <a:t/>
                      </a:r>
                      <a:endParaRPr b="1"/>
                    </a:p>
                  </a:txBody>
                  <a:tcPr marT="91425" marB="91425" marR="91425" marL="91425"/>
                </a:tc>
                <a:tc>
                  <a:txBody>
                    <a:bodyPr/>
                    <a:lstStyle/>
                    <a:p>
                      <a:pPr indent="0" lvl="0" marL="0" rtl="0" algn="ctr">
                        <a:spcBef>
                          <a:spcPts val="0"/>
                        </a:spcBef>
                        <a:spcAft>
                          <a:spcPts val="0"/>
                        </a:spcAft>
                        <a:buNone/>
                      </a:pPr>
                      <a:r>
                        <a:t/>
                      </a:r>
                      <a:endParaRPr b="1"/>
                    </a:p>
                  </a:txBody>
                  <a:tcPr marT="91425" marB="91425" marR="91425" marL="91425"/>
                </a:tc>
                <a:tc>
                  <a:txBody>
                    <a:bodyPr/>
                    <a:lstStyle/>
                    <a:p>
                      <a:pPr indent="0" lvl="0" marL="0" rtl="0" algn="ctr">
                        <a:spcBef>
                          <a:spcPts val="0"/>
                        </a:spcBef>
                        <a:spcAft>
                          <a:spcPts val="0"/>
                        </a:spcAft>
                        <a:buNone/>
                      </a:pPr>
                      <a:r>
                        <a:t/>
                      </a:r>
                      <a:endParaRPr b="1"/>
                    </a:p>
                  </a:txBody>
                  <a:tcPr marT="91425" marB="91425" marR="91425" marL="91425"/>
                </a:tc>
                <a:tc>
                  <a:txBody>
                    <a:bodyPr/>
                    <a:lstStyle/>
                    <a:p>
                      <a:pPr indent="0" lvl="0" marL="0" rtl="0" algn="ctr">
                        <a:spcBef>
                          <a:spcPts val="0"/>
                        </a:spcBef>
                        <a:spcAft>
                          <a:spcPts val="0"/>
                        </a:spcAft>
                        <a:buNone/>
                      </a:pPr>
                      <a:r>
                        <a:t/>
                      </a:r>
                      <a:endParaRPr b="1"/>
                    </a:p>
                  </a:txBody>
                  <a:tcPr marT="91425" marB="91425" marR="91425" marL="91425">
                    <a:solidFill>
                      <a:srgbClr val="FFFFFF"/>
                    </a:solidFill>
                  </a:tcPr>
                </a:tc>
                <a:tc>
                  <a:txBody>
                    <a:bodyPr/>
                    <a:lstStyle/>
                    <a:p>
                      <a:pPr indent="0" lvl="0" marL="0" rtl="0" algn="ctr">
                        <a:spcBef>
                          <a:spcPts val="0"/>
                        </a:spcBef>
                        <a:spcAft>
                          <a:spcPts val="0"/>
                        </a:spcAft>
                        <a:buNone/>
                      </a:pPr>
                      <a:r>
                        <a:t/>
                      </a:r>
                      <a:endParaRPr b="1"/>
                    </a:p>
                  </a:txBody>
                  <a:tcPr marT="91425" marB="91425" marR="91425" marL="91425"/>
                </a:tc>
                <a:tc>
                  <a:txBody>
                    <a:bodyPr/>
                    <a:lstStyle/>
                    <a:p>
                      <a:pPr indent="0" lvl="0" marL="0" rtl="0" algn="ctr">
                        <a:spcBef>
                          <a:spcPts val="0"/>
                        </a:spcBef>
                        <a:spcAft>
                          <a:spcPts val="0"/>
                        </a:spcAft>
                        <a:buNone/>
                      </a:pPr>
                      <a:r>
                        <a:t/>
                      </a:r>
                      <a:endParaRPr b="1"/>
                    </a:p>
                  </a:txBody>
                  <a:tcPr marT="91425" marB="91425" marR="91425" marL="91425"/>
                </a:tc>
              </a:tr>
            </a:tbl>
          </a:graphicData>
        </a:graphic>
      </p:graphicFrame>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6" name="Shape 1476"/>
        <p:cNvGrpSpPr/>
        <p:nvPr/>
      </p:nvGrpSpPr>
      <p:grpSpPr>
        <a:xfrm>
          <a:off x="0" y="0"/>
          <a:ext cx="0" cy="0"/>
          <a:chOff x="0" y="0"/>
          <a:chExt cx="0" cy="0"/>
        </a:xfrm>
      </p:grpSpPr>
      <p:graphicFrame>
        <p:nvGraphicFramePr>
          <p:cNvPr id="1477" name="Google Shape;1477;p180"/>
          <p:cNvGraphicFramePr/>
          <p:nvPr/>
        </p:nvGraphicFramePr>
        <p:xfrm>
          <a:off x="2160750" y="15335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1478" name="Google Shape;1478;p18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Radix 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graphicFrame>
        <p:nvGraphicFramePr>
          <p:cNvPr id="1479" name="Google Shape;1479;p180"/>
          <p:cNvGraphicFramePr/>
          <p:nvPr/>
        </p:nvGraphicFramePr>
        <p:xfrm>
          <a:off x="2160750" y="1814950"/>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17</a:t>
                      </a:r>
                      <a:r>
                        <a:rPr b="1" lang="en">
                          <a:solidFill>
                            <a:srgbClr val="0000FF"/>
                          </a:solidFill>
                        </a:rPr>
                        <a:t>0</a:t>
                      </a:r>
                      <a:endParaRPr b="1">
                        <a:solidFill>
                          <a:srgbClr val="0000FF"/>
                        </a:solidFill>
                      </a:endParaRPr>
                    </a:p>
                  </a:txBody>
                  <a:tcPr marT="91425" marB="91425" marR="91425" marL="91425"/>
                </a:tc>
                <a:tc>
                  <a:txBody>
                    <a:bodyPr/>
                    <a:lstStyle/>
                    <a:p>
                      <a:pPr indent="0" lvl="0" marL="0" rtl="0" algn="ctr">
                        <a:spcBef>
                          <a:spcPts val="0"/>
                        </a:spcBef>
                        <a:spcAft>
                          <a:spcPts val="0"/>
                        </a:spcAft>
                        <a:buNone/>
                      </a:pPr>
                      <a:r>
                        <a:rPr b="1" lang="en"/>
                        <a:t>4</a:t>
                      </a:r>
                      <a:r>
                        <a:rPr b="1" lang="en">
                          <a:solidFill>
                            <a:srgbClr val="0000FF"/>
                          </a:solidFill>
                        </a:rPr>
                        <a:t>5</a:t>
                      </a:r>
                      <a:endParaRPr b="1">
                        <a:solidFill>
                          <a:srgbClr val="0000FF"/>
                        </a:solidFill>
                      </a:endParaRPr>
                    </a:p>
                  </a:txBody>
                  <a:tcPr marT="91425" marB="91425" marR="91425" marL="91425"/>
                </a:tc>
                <a:tc>
                  <a:txBody>
                    <a:bodyPr/>
                    <a:lstStyle/>
                    <a:p>
                      <a:pPr indent="0" lvl="0" marL="0" rtl="0" algn="ctr">
                        <a:spcBef>
                          <a:spcPts val="0"/>
                        </a:spcBef>
                        <a:spcAft>
                          <a:spcPts val="0"/>
                        </a:spcAft>
                        <a:buNone/>
                      </a:pPr>
                      <a:r>
                        <a:rPr b="1" lang="en"/>
                        <a:t>7</a:t>
                      </a:r>
                      <a:r>
                        <a:rPr b="1" lang="en">
                          <a:solidFill>
                            <a:srgbClr val="0000FF"/>
                          </a:solidFill>
                        </a:rPr>
                        <a:t>5</a:t>
                      </a:r>
                      <a:endParaRPr b="1">
                        <a:solidFill>
                          <a:srgbClr val="0000FF"/>
                        </a:solidFill>
                      </a:endParaRPr>
                    </a:p>
                  </a:txBody>
                  <a:tcPr marT="91425" marB="91425" marR="91425" marL="91425"/>
                </a:tc>
                <a:tc>
                  <a:txBody>
                    <a:bodyPr/>
                    <a:lstStyle/>
                    <a:p>
                      <a:pPr indent="0" lvl="0" marL="0" rtl="0" algn="ctr">
                        <a:spcBef>
                          <a:spcPts val="0"/>
                        </a:spcBef>
                        <a:spcAft>
                          <a:spcPts val="0"/>
                        </a:spcAft>
                        <a:buNone/>
                      </a:pPr>
                      <a:r>
                        <a:rPr b="1" lang="en"/>
                        <a:t>9</a:t>
                      </a:r>
                      <a:r>
                        <a:rPr b="1" lang="en">
                          <a:solidFill>
                            <a:srgbClr val="0000FF"/>
                          </a:solidFill>
                        </a:rPr>
                        <a:t>0</a:t>
                      </a:r>
                      <a:endParaRPr b="1">
                        <a:solidFill>
                          <a:srgbClr val="0000FF"/>
                        </a:solidFill>
                      </a:endParaRPr>
                    </a:p>
                  </a:txBody>
                  <a:tcPr marT="91425" marB="91425" marR="91425" marL="91425"/>
                </a:tc>
                <a:tc>
                  <a:txBody>
                    <a:bodyPr/>
                    <a:lstStyle/>
                    <a:p>
                      <a:pPr indent="0" lvl="0" marL="0" rtl="0" algn="ctr">
                        <a:spcBef>
                          <a:spcPts val="0"/>
                        </a:spcBef>
                        <a:spcAft>
                          <a:spcPts val="0"/>
                        </a:spcAft>
                        <a:buNone/>
                      </a:pPr>
                      <a:r>
                        <a:rPr b="1" lang="en"/>
                        <a:t>80</a:t>
                      </a:r>
                      <a:r>
                        <a:rPr b="1" lang="en">
                          <a:solidFill>
                            <a:srgbClr val="0000FF"/>
                          </a:solidFill>
                        </a:rPr>
                        <a:t>2</a:t>
                      </a:r>
                      <a:endParaRPr b="1">
                        <a:solidFill>
                          <a:srgbClr val="0000FF"/>
                        </a:solidFill>
                      </a:endParaRPr>
                    </a:p>
                  </a:txBody>
                  <a:tcPr marT="91425" marB="91425" marR="91425" marL="91425"/>
                </a:tc>
                <a:tc>
                  <a:txBody>
                    <a:bodyPr/>
                    <a:lstStyle/>
                    <a:p>
                      <a:pPr indent="0" lvl="0" marL="0" rtl="0" algn="ctr">
                        <a:spcBef>
                          <a:spcPts val="0"/>
                        </a:spcBef>
                        <a:spcAft>
                          <a:spcPts val="0"/>
                        </a:spcAft>
                        <a:buNone/>
                      </a:pPr>
                      <a:r>
                        <a:rPr b="1" lang="en"/>
                        <a:t>2</a:t>
                      </a:r>
                      <a:r>
                        <a:rPr b="1" lang="en">
                          <a:solidFill>
                            <a:srgbClr val="0000FF"/>
                          </a:solidFill>
                        </a:rPr>
                        <a:t>4</a:t>
                      </a:r>
                      <a:endParaRPr b="1">
                        <a:solidFill>
                          <a:srgbClr val="0000FF"/>
                        </a:solidFill>
                      </a:endParaRPr>
                    </a:p>
                  </a:txBody>
                  <a:tcPr marT="91425" marB="91425" marR="91425" marL="91425">
                    <a:solidFill>
                      <a:srgbClr val="FFFFFF"/>
                    </a:solidFill>
                  </a:tcPr>
                </a:tc>
                <a:tc>
                  <a:txBody>
                    <a:bodyPr/>
                    <a:lstStyle/>
                    <a:p>
                      <a:pPr indent="0" lvl="0" marL="0" rtl="0" algn="ctr">
                        <a:spcBef>
                          <a:spcPts val="0"/>
                        </a:spcBef>
                        <a:spcAft>
                          <a:spcPts val="0"/>
                        </a:spcAft>
                        <a:buNone/>
                      </a:pPr>
                      <a:r>
                        <a:rPr b="1" lang="en">
                          <a:solidFill>
                            <a:srgbClr val="0000FF"/>
                          </a:solidFill>
                        </a:rPr>
                        <a:t>2</a:t>
                      </a:r>
                      <a:endParaRPr b="1">
                        <a:solidFill>
                          <a:srgbClr val="0000FF"/>
                        </a:solidFill>
                      </a:endParaRPr>
                    </a:p>
                  </a:txBody>
                  <a:tcPr marT="91425" marB="91425" marR="91425" marL="91425"/>
                </a:tc>
                <a:tc>
                  <a:txBody>
                    <a:bodyPr/>
                    <a:lstStyle/>
                    <a:p>
                      <a:pPr indent="0" lvl="0" marL="0" rtl="0" algn="ctr">
                        <a:spcBef>
                          <a:spcPts val="0"/>
                        </a:spcBef>
                        <a:spcAft>
                          <a:spcPts val="0"/>
                        </a:spcAft>
                        <a:buNone/>
                      </a:pPr>
                      <a:r>
                        <a:rPr b="1" lang="en"/>
                        <a:t>6</a:t>
                      </a:r>
                      <a:r>
                        <a:rPr b="1" lang="en">
                          <a:solidFill>
                            <a:srgbClr val="0000FF"/>
                          </a:solidFill>
                        </a:rPr>
                        <a:t>6</a:t>
                      </a:r>
                      <a:endParaRPr b="1">
                        <a:solidFill>
                          <a:srgbClr val="0000FF"/>
                        </a:solidFill>
                      </a:endParaRPr>
                    </a:p>
                  </a:txBody>
                  <a:tcPr marT="91425" marB="91425" marR="91425" marL="91425"/>
                </a:tc>
              </a:tr>
            </a:tbl>
          </a:graphicData>
        </a:graphic>
      </p:graphicFrame>
      <p:graphicFrame>
        <p:nvGraphicFramePr>
          <p:cNvPr id="1480" name="Google Shape;1480;p180"/>
          <p:cNvGraphicFramePr/>
          <p:nvPr/>
        </p:nvGraphicFramePr>
        <p:xfrm>
          <a:off x="1551150" y="3209925"/>
          <a:ext cx="3000000" cy="3000000"/>
        </p:xfrm>
        <a:graphic>
          <a:graphicData uri="http://schemas.openxmlformats.org/drawingml/2006/table">
            <a:tbl>
              <a:tblPr>
                <a:noFill/>
                <a:tableStyleId>{EB8F8B26-B965-49DA-8FF1-B37E1C7E676C}</a:tableStyleId>
              </a:tblPr>
              <a:tblGrid>
                <a:gridCol w="662175"/>
                <a:gridCol w="662175"/>
                <a:gridCol w="662175"/>
                <a:gridCol w="662175"/>
                <a:gridCol w="662175"/>
                <a:gridCol w="662175"/>
                <a:gridCol w="662175"/>
                <a:gridCol w="662175"/>
                <a:gridCol w="662175"/>
                <a:gridCol w="662175"/>
              </a:tblGrid>
              <a:tr h="32000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8</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9</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1481" name="Google Shape;1481;p180"/>
          <p:cNvGraphicFramePr/>
          <p:nvPr/>
        </p:nvGraphicFramePr>
        <p:xfrm>
          <a:off x="1551150" y="3491350"/>
          <a:ext cx="3000000" cy="3000000"/>
        </p:xfrm>
        <a:graphic>
          <a:graphicData uri="http://schemas.openxmlformats.org/drawingml/2006/table">
            <a:tbl>
              <a:tblPr>
                <a:noFill/>
                <a:tableStyleId>{EB8F8B26-B965-49DA-8FF1-B37E1C7E676C}</a:tableStyleId>
              </a:tblPr>
              <a:tblGrid>
                <a:gridCol w="663950"/>
                <a:gridCol w="663950"/>
                <a:gridCol w="663950"/>
                <a:gridCol w="663950"/>
                <a:gridCol w="663950"/>
                <a:gridCol w="663950"/>
                <a:gridCol w="663950"/>
                <a:gridCol w="663950"/>
                <a:gridCol w="663950"/>
                <a:gridCol w="663950"/>
              </a:tblGrid>
              <a:tr h="396200">
                <a:tc>
                  <a:txBody>
                    <a:bodyPr/>
                    <a:lstStyle/>
                    <a:p>
                      <a:pPr indent="0" lvl="0" marL="0" rtl="0" algn="ctr">
                        <a:spcBef>
                          <a:spcPts val="0"/>
                        </a:spcBef>
                        <a:spcAft>
                          <a:spcPts val="0"/>
                        </a:spcAft>
                        <a:buNone/>
                      </a:pPr>
                      <a:r>
                        <a:t/>
                      </a:r>
                      <a:endParaRPr b="1">
                        <a:solidFill>
                          <a:srgbClr val="0000FF"/>
                        </a:solidFill>
                      </a:endParaRPr>
                    </a:p>
                  </a:txBody>
                  <a:tcPr marT="91425" marB="91425" marR="91425" marL="91425"/>
                </a:tc>
                <a:tc>
                  <a:txBody>
                    <a:bodyPr/>
                    <a:lstStyle/>
                    <a:p>
                      <a:pPr indent="0" lvl="0" marL="0" rtl="0" algn="ctr">
                        <a:spcBef>
                          <a:spcPts val="0"/>
                        </a:spcBef>
                        <a:spcAft>
                          <a:spcPts val="0"/>
                        </a:spcAft>
                        <a:buNone/>
                      </a:pPr>
                      <a:r>
                        <a:t/>
                      </a:r>
                      <a:endParaRPr b="1">
                        <a:solidFill>
                          <a:srgbClr val="0000FF"/>
                        </a:solidFill>
                      </a:endParaRPr>
                    </a:p>
                  </a:txBody>
                  <a:tcPr marT="91425" marB="91425" marR="91425" marL="91425"/>
                </a:tc>
                <a:tc>
                  <a:txBody>
                    <a:bodyPr/>
                    <a:lstStyle/>
                    <a:p>
                      <a:pPr indent="0" lvl="0" marL="0" rtl="0" algn="ctr">
                        <a:spcBef>
                          <a:spcPts val="0"/>
                        </a:spcBef>
                        <a:spcAft>
                          <a:spcPts val="0"/>
                        </a:spcAft>
                        <a:buNone/>
                      </a:pPr>
                      <a:r>
                        <a:t/>
                      </a:r>
                      <a:endParaRPr b="1">
                        <a:solidFill>
                          <a:srgbClr val="0000FF"/>
                        </a:solidFill>
                      </a:endParaRPr>
                    </a:p>
                  </a:txBody>
                  <a:tcPr marT="91425" marB="91425" marR="91425" marL="91425"/>
                </a:tc>
                <a:tc>
                  <a:txBody>
                    <a:bodyPr/>
                    <a:lstStyle/>
                    <a:p>
                      <a:pPr indent="0" lvl="0" marL="0" rtl="0" algn="ctr">
                        <a:spcBef>
                          <a:spcPts val="0"/>
                        </a:spcBef>
                        <a:spcAft>
                          <a:spcPts val="0"/>
                        </a:spcAft>
                        <a:buNone/>
                      </a:pPr>
                      <a:r>
                        <a:t/>
                      </a:r>
                      <a:endParaRPr b="1">
                        <a:solidFill>
                          <a:srgbClr val="0000FF"/>
                        </a:solidFill>
                      </a:endParaRPr>
                    </a:p>
                  </a:txBody>
                  <a:tcPr marT="91425" marB="91425" marR="91425" marL="91425"/>
                </a:tc>
                <a:tc>
                  <a:txBody>
                    <a:bodyPr/>
                    <a:lstStyle/>
                    <a:p>
                      <a:pPr indent="0" lvl="0" marL="0" rtl="0" algn="ctr">
                        <a:spcBef>
                          <a:spcPts val="0"/>
                        </a:spcBef>
                        <a:spcAft>
                          <a:spcPts val="0"/>
                        </a:spcAft>
                        <a:buNone/>
                      </a:pPr>
                      <a:r>
                        <a:t/>
                      </a:r>
                      <a:endParaRPr b="1">
                        <a:solidFill>
                          <a:srgbClr val="0000FF"/>
                        </a:solidFill>
                      </a:endParaRPr>
                    </a:p>
                  </a:txBody>
                  <a:tcPr marT="91425" marB="91425" marR="91425" marL="91425"/>
                </a:tc>
                <a:tc>
                  <a:txBody>
                    <a:bodyPr/>
                    <a:lstStyle/>
                    <a:p>
                      <a:pPr indent="0" lvl="0" marL="0" rtl="0" algn="ctr">
                        <a:spcBef>
                          <a:spcPts val="0"/>
                        </a:spcBef>
                        <a:spcAft>
                          <a:spcPts val="0"/>
                        </a:spcAft>
                        <a:buNone/>
                      </a:pPr>
                      <a:r>
                        <a:t/>
                      </a:r>
                      <a:endParaRPr b="1">
                        <a:solidFill>
                          <a:srgbClr val="0000FF"/>
                        </a:solidFill>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b="1">
                        <a:solidFill>
                          <a:srgbClr val="0000FF"/>
                        </a:solidFill>
                      </a:endParaRPr>
                    </a:p>
                  </a:txBody>
                  <a:tcPr marT="91425" marB="91425" marR="91425" marL="91425"/>
                </a:tc>
                <a:tc>
                  <a:txBody>
                    <a:bodyPr/>
                    <a:lstStyle/>
                    <a:p>
                      <a:pPr indent="0" lvl="0" marL="0" rtl="0" algn="ctr">
                        <a:spcBef>
                          <a:spcPts val="0"/>
                        </a:spcBef>
                        <a:spcAft>
                          <a:spcPts val="0"/>
                        </a:spcAft>
                        <a:buNone/>
                      </a:pPr>
                      <a:r>
                        <a:t/>
                      </a:r>
                      <a:endParaRPr b="1">
                        <a:solidFill>
                          <a:srgbClr val="0000FF"/>
                        </a:solidFill>
                      </a:endParaRPr>
                    </a:p>
                  </a:txBody>
                  <a:tcPr marT="91425" marB="91425" marR="91425" marL="91425"/>
                </a:tc>
                <a:tc>
                  <a:txBody>
                    <a:bodyPr/>
                    <a:lstStyle/>
                    <a:p>
                      <a:pPr indent="0" lvl="0" marL="0" rtl="0" algn="ctr">
                        <a:spcBef>
                          <a:spcPts val="0"/>
                        </a:spcBef>
                        <a:spcAft>
                          <a:spcPts val="0"/>
                        </a:spcAft>
                        <a:buNone/>
                      </a:pPr>
                      <a:r>
                        <a:t/>
                      </a:r>
                      <a:endParaRPr b="1">
                        <a:solidFill>
                          <a:srgbClr val="0000FF"/>
                        </a:solidFill>
                      </a:endParaRPr>
                    </a:p>
                  </a:txBody>
                  <a:tcPr marT="91425" marB="91425" marR="91425" marL="91425"/>
                </a:tc>
                <a:tc>
                  <a:txBody>
                    <a:bodyPr/>
                    <a:lstStyle/>
                    <a:p>
                      <a:pPr indent="0" lvl="0" marL="0" rtl="0" algn="ctr">
                        <a:spcBef>
                          <a:spcPts val="0"/>
                        </a:spcBef>
                        <a:spcAft>
                          <a:spcPts val="0"/>
                        </a:spcAft>
                        <a:buNone/>
                      </a:pPr>
                      <a:r>
                        <a:t/>
                      </a:r>
                      <a:endParaRPr b="1">
                        <a:solidFill>
                          <a:srgbClr val="0000FF"/>
                        </a:solidFill>
                      </a:endParaRPr>
                    </a:p>
                  </a:txBody>
                  <a:tcPr marT="91425" marB="91425" marR="91425" marL="91425"/>
                </a:tc>
              </a:tr>
            </a:tbl>
          </a:graphicData>
        </a:graphic>
      </p:graphicFrame>
      <p:graphicFrame>
        <p:nvGraphicFramePr>
          <p:cNvPr id="1482" name="Google Shape;1482;p180"/>
          <p:cNvGraphicFramePr/>
          <p:nvPr/>
        </p:nvGraphicFramePr>
        <p:xfrm>
          <a:off x="2160750" y="49625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1483" name="Google Shape;1483;p180"/>
          <p:cNvGraphicFramePr/>
          <p:nvPr/>
        </p:nvGraphicFramePr>
        <p:xfrm>
          <a:off x="2160750" y="5243950"/>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t/>
                      </a:r>
                      <a:endParaRPr b="1"/>
                    </a:p>
                  </a:txBody>
                  <a:tcPr marT="91425" marB="91425" marR="91425" marL="91425"/>
                </a:tc>
                <a:tc>
                  <a:txBody>
                    <a:bodyPr/>
                    <a:lstStyle/>
                    <a:p>
                      <a:pPr indent="0" lvl="0" marL="0" rtl="0" algn="ctr">
                        <a:spcBef>
                          <a:spcPts val="0"/>
                        </a:spcBef>
                        <a:spcAft>
                          <a:spcPts val="0"/>
                        </a:spcAft>
                        <a:buNone/>
                      </a:pPr>
                      <a:r>
                        <a:t/>
                      </a:r>
                      <a:endParaRPr b="1"/>
                    </a:p>
                  </a:txBody>
                  <a:tcPr marT="91425" marB="91425" marR="91425" marL="91425"/>
                </a:tc>
                <a:tc>
                  <a:txBody>
                    <a:bodyPr/>
                    <a:lstStyle/>
                    <a:p>
                      <a:pPr indent="0" lvl="0" marL="0" rtl="0" algn="ctr">
                        <a:spcBef>
                          <a:spcPts val="0"/>
                        </a:spcBef>
                        <a:spcAft>
                          <a:spcPts val="0"/>
                        </a:spcAft>
                        <a:buNone/>
                      </a:pPr>
                      <a:r>
                        <a:t/>
                      </a:r>
                      <a:endParaRPr b="1"/>
                    </a:p>
                  </a:txBody>
                  <a:tcPr marT="91425" marB="91425" marR="91425" marL="91425"/>
                </a:tc>
                <a:tc>
                  <a:txBody>
                    <a:bodyPr/>
                    <a:lstStyle/>
                    <a:p>
                      <a:pPr indent="0" lvl="0" marL="0" rtl="0" algn="ctr">
                        <a:spcBef>
                          <a:spcPts val="0"/>
                        </a:spcBef>
                        <a:spcAft>
                          <a:spcPts val="0"/>
                        </a:spcAft>
                        <a:buNone/>
                      </a:pPr>
                      <a:r>
                        <a:t/>
                      </a:r>
                      <a:endParaRPr b="1"/>
                    </a:p>
                  </a:txBody>
                  <a:tcPr marT="91425" marB="91425" marR="91425" marL="91425"/>
                </a:tc>
                <a:tc>
                  <a:txBody>
                    <a:bodyPr/>
                    <a:lstStyle/>
                    <a:p>
                      <a:pPr indent="0" lvl="0" marL="0" rtl="0" algn="ctr">
                        <a:spcBef>
                          <a:spcPts val="0"/>
                        </a:spcBef>
                        <a:spcAft>
                          <a:spcPts val="0"/>
                        </a:spcAft>
                        <a:buNone/>
                      </a:pPr>
                      <a:r>
                        <a:t/>
                      </a:r>
                      <a:endParaRPr b="1"/>
                    </a:p>
                  </a:txBody>
                  <a:tcPr marT="91425" marB="91425" marR="91425" marL="91425"/>
                </a:tc>
                <a:tc>
                  <a:txBody>
                    <a:bodyPr/>
                    <a:lstStyle/>
                    <a:p>
                      <a:pPr indent="0" lvl="0" marL="0" rtl="0" algn="ctr">
                        <a:spcBef>
                          <a:spcPts val="0"/>
                        </a:spcBef>
                        <a:spcAft>
                          <a:spcPts val="0"/>
                        </a:spcAft>
                        <a:buNone/>
                      </a:pPr>
                      <a:r>
                        <a:t/>
                      </a:r>
                      <a:endParaRPr b="1"/>
                    </a:p>
                  </a:txBody>
                  <a:tcPr marT="91425" marB="91425" marR="91425" marL="91425">
                    <a:solidFill>
                      <a:srgbClr val="FFFFFF"/>
                    </a:solidFill>
                  </a:tcPr>
                </a:tc>
                <a:tc>
                  <a:txBody>
                    <a:bodyPr/>
                    <a:lstStyle/>
                    <a:p>
                      <a:pPr indent="0" lvl="0" marL="0" rtl="0" algn="ctr">
                        <a:spcBef>
                          <a:spcPts val="0"/>
                        </a:spcBef>
                        <a:spcAft>
                          <a:spcPts val="0"/>
                        </a:spcAft>
                        <a:buNone/>
                      </a:pPr>
                      <a:r>
                        <a:t/>
                      </a:r>
                      <a:endParaRPr b="1"/>
                    </a:p>
                  </a:txBody>
                  <a:tcPr marT="91425" marB="91425" marR="91425" marL="91425"/>
                </a:tc>
                <a:tc>
                  <a:txBody>
                    <a:bodyPr/>
                    <a:lstStyle/>
                    <a:p>
                      <a:pPr indent="0" lvl="0" marL="0" rtl="0" algn="ctr">
                        <a:spcBef>
                          <a:spcPts val="0"/>
                        </a:spcBef>
                        <a:spcAft>
                          <a:spcPts val="0"/>
                        </a:spcAft>
                        <a:buNone/>
                      </a:pPr>
                      <a:r>
                        <a:t/>
                      </a:r>
                      <a:endParaRPr b="1"/>
                    </a:p>
                  </a:txBody>
                  <a:tcPr marT="91425" marB="91425" marR="91425" marL="91425"/>
                </a:tc>
              </a:tr>
            </a:tbl>
          </a:graphicData>
        </a:graphic>
      </p:graphicFrame>
      <p:cxnSp>
        <p:nvCxnSpPr>
          <p:cNvPr id="1484" name="Google Shape;1484;p180"/>
          <p:cNvCxnSpPr/>
          <p:nvPr/>
        </p:nvCxnSpPr>
        <p:spPr>
          <a:xfrm flipH="1">
            <a:off x="1927875" y="2262525"/>
            <a:ext cx="475500" cy="854100"/>
          </a:xfrm>
          <a:prstGeom prst="straightConnector1">
            <a:avLst/>
          </a:prstGeom>
          <a:noFill/>
          <a:ln cap="flat" cmpd="sng" w="19050">
            <a:solidFill>
              <a:schemeClr val="dk2"/>
            </a:solidFill>
            <a:prstDash val="solid"/>
            <a:round/>
            <a:headEnd len="med" w="med" type="none"/>
            <a:tailEnd len="med" w="med" type="triangle"/>
          </a:ln>
        </p:spPr>
      </p:cxnSp>
      <p:cxnSp>
        <p:nvCxnSpPr>
          <p:cNvPr id="1485" name="Google Shape;1485;p180"/>
          <p:cNvCxnSpPr/>
          <p:nvPr/>
        </p:nvCxnSpPr>
        <p:spPr>
          <a:xfrm flipH="1">
            <a:off x="2086525" y="2306550"/>
            <a:ext cx="2403300" cy="8274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graphicFrame>
        <p:nvGraphicFramePr>
          <p:cNvPr id="1490" name="Google Shape;1490;p181"/>
          <p:cNvGraphicFramePr/>
          <p:nvPr/>
        </p:nvGraphicFramePr>
        <p:xfrm>
          <a:off x="2160750" y="15335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1491" name="Google Shape;1491;p18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Radix 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graphicFrame>
        <p:nvGraphicFramePr>
          <p:cNvPr id="1492" name="Google Shape;1492;p181"/>
          <p:cNvGraphicFramePr/>
          <p:nvPr/>
        </p:nvGraphicFramePr>
        <p:xfrm>
          <a:off x="2160750" y="1814950"/>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17</a:t>
                      </a:r>
                      <a:r>
                        <a:rPr b="1" lang="en">
                          <a:solidFill>
                            <a:srgbClr val="0000FF"/>
                          </a:solidFill>
                        </a:rPr>
                        <a:t>0</a:t>
                      </a:r>
                      <a:endParaRPr b="1">
                        <a:solidFill>
                          <a:srgbClr val="0000FF"/>
                        </a:solidFill>
                      </a:endParaRPr>
                    </a:p>
                  </a:txBody>
                  <a:tcPr marT="91425" marB="91425" marR="91425" marL="91425"/>
                </a:tc>
                <a:tc>
                  <a:txBody>
                    <a:bodyPr/>
                    <a:lstStyle/>
                    <a:p>
                      <a:pPr indent="0" lvl="0" marL="0" rtl="0" algn="ctr">
                        <a:spcBef>
                          <a:spcPts val="0"/>
                        </a:spcBef>
                        <a:spcAft>
                          <a:spcPts val="0"/>
                        </a:spcAft>
                        <a:buNone/>
                      </a:pPr>
                      <a:r>
                        <a:rPr b="1" lang="en"/>
                        <a:t>4</a:t>
                      </a:r>
                      <a:r>
                        <a:rPr b="1" lang="en">
                          <a:solidFill>
                            <a:srgbClr val="0000FF"/>
                          </a:solidFill>
                        </a:rPr>
                        <a:t>5</a:t>
                      </a:r>
                      <a:endParaRPr b="1">
                        <a:solidFill>
                          <a:srgbClr val="0000FF"/>
                        </a:solidFill>
                      </a:endParaRPr>
                    </a:p>
                  </a:txBody>
                  <a:tcPr marT="91425" marB="91425" marR="91425" marL="91425"/>
                </a:tc>
                <a:tc>
                  <a:txBody>
                    <a:bodyPr/>
                    <a:lstStyle/>
                    <a:p>
                      <a:pPr indent="0" lvl="0" marL="0" rtl="0" algn="ctr">
                        <a:spcBef>
                          <a:spcPts val="0"/>
                        </a:spcBef>
                        <a:spcAft>
                          <a:spcPts val="0"/>
                        </a:spcAft>
                        <a:buNone/>
                      </a:pPr>
                      <a:r>
                        <a:rPr b="1" lang="en"/>
                        <a:t>7</a:t>
                      </a:r>
                      <a:r>
                        <a:rPr b="1" lang="en">
                          <a:solidFill>
                            <a:srgbClr val="0000FF"/>
                          </a:solidFill>
                        </a:rPr>
                        <a:t>5</a:t>
                      </a:r>
                      <a:endParaRPr b="1">
                        <a:solidFill>
                          <a:srgbClr val="0000FF"/>
                        </a:solidFill>
                      </a:endParaRPr>
                    </a:p>
                  </a:txBody>
                  <a:tcPr marT="91425" marB="91425" marR="91425" marL="91425"/>
                </a:tc>
                <a:tc>
                  <a:txBody>
                    <a:bodyPr/>
                    <a:lstStyle/>
                    <a:p>
                      <a:pPr indent="0" lvl="0" marL="0" rtl="0" algn="ctr">
                        <a:spcBef>
                          <a:spcPts val="0"/>
                        </a:spcBef>
                        <a:spcAft>
                          <a:spcPts val="0"/>
                        </a:spcAft>
                        <a:buNone/>
                      </a:pPr>
                      <a:r>
                        <a:rPr b="1" lang="en"/>
                        <a:t>9</a:t>
                      </a:r>
                      <a:r>
                        <a:rPr b="1" lang="en">
                          <a:solidFill>
                            <a:srgbClr val="0000FF"/>
                          </a:solidFill>
                        </a:rPr>
                        <a:t>0</a:t>
                      </a:r>
                      <a:endParaRPr b="1">
                        <a:solidFill>
                          <a:srgbClr val="0000FF"/>
                        </a:solidFill>
                      </a:endParaRPr>
                    </a:p>
                  </a:txBody>
                  <a:tcPr marT="91425" marB="91425" marR="91425" marL="91425"/>
                </a:tc>
                <a:tc>
                  <a:txBody>
                    <a:bodyPr/>
                    <a:lstStyle/>
                    <a:p>
                      <a:pPr indent="0" lvl="0" marL="0" rtl="0" algn="ctr">
                        <a:spcBef>
                          <a:spcPts val="0"/>
                        </a:spcBef>
                        <a:spcAft>
                          <a:spcPts val="0"/>
                        </a:spcAft>
                        <a:buNone/>
                      </a:pPr>
                      <a:r>
                        <a:rPr b="1" lang="en"/>
                        <a:t>80</a:t>
                      </a:r>
                      <a:r>
                        <a:rPr b="1" lang="en">
                          <a:solidFill>
                            <a:srgbClr val="0000FF"/>
                          </a:solidFill>
                        </a:rPr>
                        <a:t>2</a:t>
                      </a:r>
                      <a:endParaRPr b="1">
                        <a:solidFill>
                          <a:srgbClr val="0000FF"/>
                        </a:solidFill>
                      </a:endParaRPr>
                    </a:p>
                  </a:txBody>
                  <a:tcPr marT="91425" marB="91425" marR="91425" marL="91425"/>
                </a:tc>
                <a:tc>
                  <a:txBody>
                    <a:bodyPr/>
                    <a:lstStyle/>
                    <a:p>
                      <a:pPr indent="0" lvl="0" marL="0" rtl="0" algn="ctr">
                        <a:spcBef>
                          <a:spcPts val="0"/>
                        </a:spcBef>
                        <a:spcAft>
                          <a:spcPts val="0"/>
                        </a:spcAft>
                        <a:buNone/>
                      </a:pPr>
                      <a:r>
                        <a:rPr b="1" lang="en"/>
                        <a:t>2</a:t>
                      </a:r>
                      <a:r>
                        <a:rPr b="1" lang="en">
                          <a:solidFill>
                            <a:srgbClr val="0000FF"/>
                          </a:solidFill>
                        </a:rPr>
                        <a:t>4</a:t>
                      </a:r>
                      <a:endParaRPr b="1">
                        <a:solidFill>
                          <a:srgbClr val="0000FF"/>
                        </a:solidFill>
                      </a:endParaRPr>
                    </a:p>
                  </a:txBody>
                  <a:tcPr marT="91425" marB="91425" marR="91425" marL="91425">
                    <a:solidFill>
                      <a:srgbClr val="FFFFFF"/>
                    </a:solidFill>
                  </a:tcPr>
                </a:tc>
                <a:tc>
                  <a:txBody>
                    <a:bodyPr/>
                    <a:lstStyle/>
                    <a:p>
                      <a:pPr indent="0" lvl="0" marL="0" rtl="0" algn="ctr">
                        <a:spcBef>
                          <a:spcPts val="0"/>
                        </a:spcBef>
                        <a:spcAft>
                          <a:spcPts val="0"/>
                        </a:spcAft>
                        <a:buNone/>
                      </a:pPr>
                      <a:r>
                        <a:rPr b="1" lang="en">
                          <a:solidFill>
                            <a:srgbClr val="0000FF"/>
                          </a:solidFill>
                        </a:rPr>
                        <a:t>2</a:t>
                      </a:r>
                      <a:endParaRPr b="1">
                        <a:solidFill>
                          <a:srgbClr val="0000FF"/>
                        </a:solidFill>
                      </a:endParaRPr>
                    </a:p>
                  </a:txBody>
                  <a:tcPr marT="91425" marB="91425" marR="91425" marL="91425"/>
                </a:tc>
                <a:tc>
                  <a:txBody>
                    <a:bodyPr/>
                    <a:lstStyle/>
                    <a:p>
                      <a:pPr indent="0" lvl="0" marL="0" rtl="0" algn="ctr">
                        <a:spcBef>
                          <a:spcPts val="0"/>
                        </a:spcBef>
                        <a:spcAft>
                          <a:spcPts val="0"/>
                        </a:spcAft>
                        <a:buNone/>
                      </a:pPr>
                      <a:r>
                        <a:rPr b="1" lang="en"/>
                        <a:t>6</a:t>
                      </a:r>
                      <a:r>
                        <a:rPr b="1" lang="en">
                          <a:solidFill>
                            <a:srgbClr val="0000FF"/>
                          </a:solidFill>
                        </a:rPr>
                        <a:t>6</a:t>
                      </a:r>
                      <a:endParaRPr b="1">
                        <a:solidFill>
                          <a:srgbClr val="0000FF"/>
                        </a:solidFill>
                      </a:endParaRPr>
                    </a:p>
                  </a:txBody>
                  <a:tcPr marT="91425" marB="91425" marR="91425" marL="91425"/>
                </a:tc>
              </a:tr>
            </a:tbl>
          </a:graphicData>
        </a:graphic>
      </p:graphicFrame>
      <p:graphicFrame>
        <p:nvGraphicFramePr>
          <p:cNvPr id="1493" name="Google Shape;1493;p181"/>
          <p:cNvGraphicFramePr/>
          <p:nvPr/>
        </p:nvGraphicFramePr>
        <p:xfrm>
          <a:off x="1551150" y="3209925"/>
          <a:ext cx="3000000" cy="3000000"/>
        </p:xfrm>
        <a:graphic>
          <a:graphicData uri="http://schemas.openxmlformats.org/drawingml/2006/table">
            <a:tbl>
              <a:tblPr>
                <a:noFill/>
                <a:tableStyleId>{EB8F8B26-B965-49DA-8FF1-B37E1C7E676C}</a:tableStyleId>
              </a:tblPr>
              <a:tblGrid>
                <a:gridCol w="662175"/>
                <a:gridCol w="662175"/>
                <a:gridCol w="662175"/>
                <a:gridCol w="662175"/>
                <a:gridCol w="662175"/>
                <a:gridCol w="662175"/>
                <a:gridCol w="662175"/>
                <a:gridCol w="662175"/>
                <a:gridCol w="662175"/>
                <a:gridCol w="662175"/>
              </a:tblGrid>
              <a:tr h="32000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8</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9</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1494" name="Google Shape;1494;p181"/>
          <p:cNvGraphicFramePr/>
          <p:nvPr/>
        </p:nvGraphicFramePr>
        <p:xfrm>
          <a:off x="1551150" y="3491350"/>
          <a:ext cx="3000000" cy="3000000"/>
        </p:xfrm>
        <a:graphic>
          <a:graphicData uri="http://schemas.openxmlformats.org/drawingml/2006/table">
            <a:tbl>
              <a:tblPr>
                <a:noFill/>
                <a:tableStyleId>{EB8F8B26-B965-49DA-8FF1-B37E1C7E676C}</a:tableStyleId>
              </a:tblPr>
              <a:tblGrid>
                <a:gridCol w="663950"/>
                <a:gridCol w="663950"/>
                <a:gridCol w="663950"/>
                <a:gridCol w="663950"/>
                <a:gridCol w="663950"/>
                <a:gridCol w="663950"/>
                <a:gridCol w="663950"/>
                <a:gridCol w="663950"/>
                <a:gridCol w="663950"/>
                <a:gridCol w="663950"/>
              </a:tblGrid>
              <a:tr h="3962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r>
            </a:tbl>
          </a:graphicData>
        </a:graphic>
      </p:graphicFrame>
      <p:graphicFrame>
        <p:nvGraphicFramePr>
          <p:cNvPr id="1495" name="Google Shape;1495;p181"/>
          <p:cNvGraphicFramePr/>
          <p:nvPr/>
        </p:nvGraphicFramePr>
        <p:xfrm>
          <a:off x="2160750" y="49625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1496" name="Google Shape;1496;p181"/>
          <p:cNvGraphicFramePr/>
          <p:nvPr/>
        </p:nvGraphicFramePr>
        <p:xfrm>
          <a:off x="2160750" y="5243950"/>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t/>
                      </a:r>
                      <a:endParaRPr b="1"/>
                    </a:p>
                  </a:txBody>
                  <a:tcPr marT="91425" marB="91425" marR="91425" marL="91425"/>
                </a:tc>
                <a:tc>
                  <a:txBody>
                    <a:bodyPr/>
                    <a:lstStyle/>
                    <a:p>
                      <a:pPr indent="0" lvl="0" marL="0" rtl="0" algn="ctr">
                        <a:spcBef>
                          <a:spcPts val="0"/>
                        </a:spcBef>
                        <a:spcAft>
                          <a:spcPts val="0"/>
                        </a:spcAft>
                        <a:buNone/>
                      </a:pPr>
                      <a:r>
                        <a:t/>
                      </a:r>
                      <a:endParaRPr b="1"/>
                    </a:p>
                  </a:txBody>
                  <a:tcPr marT="91425" marB="91425" marR="91425" marL="91425"/>
                </a:tc>
                <a:tc>
                  <a:txBody>
                    <a:bodyPr/>
                    <a:lstStyle/>
                    <a:p>
                      <a:pPr indent="0" lvl="0" marL="0" rtl="0" algn="ctr">
                        <a:spcBef>
                          <a:spcPts val="0"/>
                        </a:spcBef>
                        <a:spcAft>
                          <a:spcPts val="0"/>
                        </a:spcAft>
                        <a:buNone/>
                      </a:pPr>
                      <a:r>
                        <a:t/>
                      </a:r>
                      <a:endParaRPr b="1"/>
                    </a:p>
                  </a:txBody>
                  <a:tcPr marT="91425" marB="91425" marR="91425" marL="91425"/>
                </a:tc>
                <a:tc>
                  <a:txBody>
                    <a:bodyPr/>
                    <a:lstStyle/>
                    <a:p>
                      <a:pPr indent="0" lvl="0" marL="0" rtl="0" algn="ctr">
                        <a:spcBef>
                          <a:spcPts val="0"/>
                        </a:spcBef>
                        <a:spcAft>
                          <a:spcPts val="0"/>
                        </a:spcAft>
                        <a:buNone/>
                      </a:pPr>
                      <a:r>
                        <a:t/>
                      </a:r>
                      <a:endParaRPr b="1"/>
                    </a:p>
                  </a:txBody>
                  <a:tcPr marT="91425" marB="91425" marR="91425" marL="91425"/>
                </a:tc>
                <a:tc>
                  <a:txBody>
                    <a:bodyPr/>
                    <a:lstStyle/>
                    <a:p>
                      <a:pPr indent="0" lvl="0" marL="0" rtl="0" algn="ctr">
                        <a:spcBef>
                          <a:spcPts val="0"/>
                        </a:spcBef>
                        <a:spcAft>
                          <a:spcPts val="0"/>
                        </a:spcAft>
                        <a:buNone/>
                      </a:pPr>
                      <a:r>
                        <a:t/>
                      </a:r>
                      <a:endParaRPr b="1"/>
                    </a:p>
                  </a:txBody>
                  <a:tcPr marT="91425" marB="91425" marR="91425" marL="91425"/>
                </a:tc>
                <a:tc>
                  <a:txBody>
                    <a:bodyPr/>
                    <a:lstStyle/>
                    <a:p>
                      <a:pPr indent="0" lvl="0" marL="0" rtl="0" algn="ctr">
                        <a:spcBef>
                          <a:spcPts val="0"/>
                        </a:spcBef>
                        <a:spcAft>
                          <a:spcPts val="0"/>
                        </a:spcAft>
                        <a:buNone/>
                      </a:pPr>
                      <a:r>
                        <a:t/>
                      </a:r>
                      <a:endParaRPr b="1"/>
                    </a:p>
                  </a:txBody>
                  <a:tcPr marT="91425" marB="91425" marR="91425" marL="91425">
                    <a:solidFill>
                      <a:srgbClr val="FFFFFF"/>
                    </a:solidFill>
                  </a:tcPr>
                </a:tc>
                <a:tc>
                  <a:txBody>
                    <a:bodyPr/>
                    <a:lstStyle/>
                    <a:p>
                      <a:pPr indent="0" lvl="0" marL="0" rtl="0" algn="ctr">
                        <a:spcBef>
                          <a:spcPts val="0"/>
                        </a:spcBef>
                        <a:spcAft>
                          <a:spcPts val="0"/>
                        </a:spcAft>
                        <a:buNone/>
                      </a:pPr>
                      <a:r>
                        <a:t/>
                      </a:r>
                      <a:endParaRPr b="1"/>
                    </a:p>
                  </a:txBody>
                  <a:tcPr marT="91425" marB="91425" marR="91425" marL="91425"/>
                </a:tc>
                <a:tc>
                  <a:txBody>
                    <a:bodyPr/>
                    <a:lstStyle/>
                    <a:p>
                      <a:pPr indent="0" lvl="0" marL="0" rtl="0" algn="ctr">
                        <a:spcBef>
                          <a:spcPts val="0"/>
                        </a:spcBef>
                        <a:spcAft>
                          <a:spcPts val="0"/>
                        </a:spcAft>
                        <a:buNone/>
                      </a:pPr>
                      <a:r>
                        <a:t/>
                      </a:r>
                      <a:endParaRPr b="1"/>
                    </a:p>
                  </a:txBody>
                  <a:tcPr marT="91425" marB="91425" marR="91425" marL="91425"/>
                </a:tc>
              </a:tr>
            </a:tbl>
          </a:graphicData>
        </a:graphic>
      </p:graphicFrame>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graphicFrame>
        <p:nvGraphicFramePr>
          <p:cNvPr id="1501" name="Google Shape;1501;p182"/>
          <p:cNvGraphicFramePr/>
          <p:nvPr/>
        </p:nvGraphicFramePr>
        <p:xfrm>
          <a:off x="2160750" y="15335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1502" name="Google Shape;1502;p18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Radix 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graphicFrame>
        <p:nvGraphicFramePr>
          <p:cNvPr id="1503" name="Google Shape;1503;p182"/>
          <p:cNvGraphicFramePr/>
          <p:nvPr/>
        </p:nvGraphicFramePr>
        <p:xfrm>
          <a:off x="2160750" y="1814950"/>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17</a:t>
                      </a:r>
                      <a:r>
                        <a:rPr b="1" lang="en">
                          <a:solidFill>
                            <a:srgbClr val="0000FF"/>
                          </a:solidFill>
                        </a:rPr>
                        <a:t>0</a:t>
                      </a:r>
                      <a:endParaRPr b="1">
                        <a:solidFill>
                          <a:srgbClr val="0000FF"/>
                        </a:solidFill>
                      </a:endParaRPr>
                    </a:p>
                  </a:txBody>
                  <a:tcPr marT="91425" marB="91425" marR="91425" marL="91425"/>
                </a:tc>
                <a:tc>
                  <a:txBody>
                    <a:bodyPr/>
                    <a:lstStyle/>
                    <a:p>
                      <a:pPr indent="0" lvl="0" marL="0" rtl="0" algn="ctr">
                        <a:spcBef>
                          <a:spcPts val="0"/>
                        </a:spcBef>
                        <a:spcAft>
                          <a:spcPts val="0"/>
                        </a:spcAft>
                        <a:buNone/>
                      </a:pPr>
                      <a:r>
                        <a:rPr b="1" lang="en"/>
                        <a:t>4</a:t>
                      </a:r>
                      <a:r>
                        <a:rPr b="1" lang="en">
                          <a:solidFill>
                            <a:srgbClr val="0000FF"/>
                          </a:solidFill>
                        </a:rPr>
                        <a:t>5</a:t>
                      </a:r>
                      <a:endParaRPr b="1">
                        <a:solidFill>
                          <a:srgbClr val="0000FF"/>
                        </a:solidFill>
                      </a:endParaRPr>
                    </a:p>
                  </a:txBody>
                  <a:tcPr marT="91425" marB="91425" marR="91425" marL="91425"/>
                </a:tc>
                <a:tc>
                  <a:txBody>
                    <a:bodyPr/>
                    <a:lstStyle/>
                    <a:p>
                      <a:pPr indent="0" lvl="0" marL="0" rtl="0" algn="ctr">
                        <a:spcBef>
                          <a:spcPts val="0"/>
                        </a:spcBef>
                        <a:spcAft>
                          <a:spcPts val="0"/>
                        </a:spcAft>
                        <a:buNone/>
                      </a:pPr>
                      <a:r>
                        <a:rPr b="1" lang="en"/>
                        <a:t>7</a:t>
                      </a:r>
                      <a:r>
                        <a:rPr b="1" lang="en">
                          <a:solidFill>
                            <a:srgbClr val="0000FF"/>
                          </a:solidFill>
                        </a:rPr>
                        <a:t>5</a:t>
                      </a:r>
                      <a:endParaRPr b="1">
                        <a:solidFill>
                          <a:srgbClr val="0000FF"/>
                        </a:solidFill>
                      </a:endParaRPr>
                    </a:p>
                  </a:txBody>
                  <a:tcPr marT="91425" marB="91425" marR="91425" marL="91425"/>
                </a:tc>
                <a:tc>
                  <a:txBody>
                    <a:bodyPr/>
                    <a:lstStyle/>
                    <a:p>
                      <a:pPr indent="0" lvl="0" marL="0" rtl="0" algn="ctr">
                        <a:spcBef>
                          <a:spcPts val="0"/>
                        </a:spcBef>
                        <a:spcAft>
                          <a:spcPts val="0"/>
                        </a:spcAft>
                        <a:buNone/>
                      </a:pPr>
                      <a:r>
                        <a:rPr b="1" lang="en"/>
                        <a:t>9</a:t>
                      </a:r>
                      <a:r>
                        <a:rPr b="1" lang="en">
                          <a:solidFill>
                            <a:srgbClr val="0000FF"/>
                          </a:solidFill>
                        </a:rPr>
                        <a:t>0</a:t>
                      </a:r>
                      <a:endParaRPr b="1">
                        <a:solidFill>
                          <a:srgbClr val="0000FF"/>
                        </a:solidFill>
                      </a:endParaRPr>
                    </a:p>
                  </a:txBody>
                  <a:tcPr marT="91425" marB="91425" marR="91425" marL="91425"/>
                </a:tc>
                <a:tc>
                  <a:txBody>
                    <a:bodyPr/>
                    <a:lstStyle/>
                    <a:p>
                      <a:pPr indent="0" lvl="0" marL="0" rtl="0" algn="ctr">
                        <a:spcBef>
                          <a:spcPts val="0"/>
                        </a:spcBef>
                        <a:spcAft>
                          <a:spcPts val="0"/>
                        </a:spcAft>
                        <a:buNone/>
                      </a:pPr>
                      <a:r>
                        <a:rPr b="1" lang="en"/>
                        <a:t>80</a:t>
                      </a:r>
                      <a:r>
                        <a:rPr b="1" lang="en">
                          <a:solidFill>
                            <a:srgbClr val="0000FF"/>
                          </a:solidFill>
                        </a:rPr>
                        <a:t>2</a:t>
                      </a:r>
                      <a:endParaRPr b="1">
                        <a:solidFill>
                          <a:srgbClr val="0000FF"/>
                        </a:solidFill>
                      </a:endParaRPr>
                    </a:p>
                  </a:txBody>
                  <a:tcPr marT="91425" marB="91425" marR="91425" marL="91425"/>
                </a:tc>
                <a:tc>
                  <a:txBody>
                    <a:bodyPr/>
                    <a:lstStyle/>
                    <a:p>
                      <a:pPr indent="0" lvl="0" marL="0" rtl="0" algn="ctr">
                        <a:spcBef>
                          <a:spcPts val="0"/>
                        </a:spcBef>
                        <a:spcAft>
                          <a:spcPts val="0"/>
                        </a:spcAft>
                        <a:buNone/>
                      </a:pPr>
                      <a:r>
                        <a:rPr b="1" lang="en"/>
                        <a:t>2</a:t>
                      </a:r>
                      <a:r>
                        <a:rPr b="1" lang="en">
                          <a:solidFill>
                            <a:srgbClr val="0000FF"/>
                          </a:solidFill>
                        </a:rPr>
                        <a:t>4</a:t>
                      </a:r>
                      <a:endParaRPr b="1">
                        <a:solidFill>
                          <a:srgbClr val="0000FF"/>
                        </a:solidFill>
                      </a:endParaRPr>
                    </a:p>
                  </a:txBody>
                  <a:tcPr marT="91425" marB="91425" marR="91425" marL="91425">
                    <a:solidFill>
                      <a:srgbClr val="FFFFFF"/>
                    </a:solidFill>
                  </a:tcPr>
                </a:tc>
                <a:tc>
                  <a:txBody>
                    <a:bodyPr/>
                    <a:lstStyle/>
                    <a:p>
                      <a:pPr indent="0" lvl="0" marL="0" rtl="0" algn="ctr">
                        <a:spcBef>
                          <a:spcPts val="0"/>
                        </a:spcBef>
                        <a:spcAft>
                          <a:spcPts val="0"/>
                        </a:spcAft>
                        <a:buNone/>
                      </a:pPr>
                      <a:r>
                        <a:rPr b="1" lang="en">
                          <a:solidFill>
                            <a:srgbClr val="0000FF"/>
                          </a:solidFill>
                        </a:rPr>
                        <a:t>2</a:t>
                      </a:r>
                      <a:endParaRPr b="1">
                        <a:solidFill>
                          <a:srgbClr val="0000FF"/>
                        </a:solidFill>
                      </a:endParaRPr>
                    </a:p>
                  </a:txBody>
                  <a:tcPr marT="91425" marB="91425" marR="91425" marL="91425"/>
                </a:tc>
                <a:tc>
                  <a:txBody>
                    <a:bodyPr/>
                    <a:lstStyle/>
                    <a:p>
                      <a:pPr indent="0" lvl="0" marL="0" rtl="0" algn="ctr">
                        <a:spcBef>
                          <a:spcPts val="0"/>
                        </a:spcBef>
                        <a:spcAft>
                          <a:spcPts val="0"/>
                        </a:spcAft>
                        <a:buNone/>
                      </a:pPr>
                      <a:r>
                        <a:rPr b="1" lang="en"/>
                        <a:t>6</a:t>
                      </a:r>
                      <a:r>
                        <a:rPr b="1" lang="en">
                          <a:solidFill>
                            <a:srgbClr val="0000FF"/>
                          </a:solidFill>
                        </a:rPr>
                        <a:t>6</a:t>
                      </a:r>
                      <a:endParaRPr b="1">
                        <a:solidFill>
                          <a:srgbClr val="0000FF"/>
                        </a:solidFill>
                      </a:endParaRPr>
                    </a:p>
                  </a:txBody>
                  <a:tcPr marT="91425" marB="91425" marR="91425" marL="91425"/>
                </a:tc>
              </a:tr>
            </a:tbl>
          </a:graphicData>
        </a:graphic>
      </p:graphicFrame>
      <p:graphicFrame>
        <p:nvGraphicFramePr>
          <p:cNvPr id="1504" name="Google Shape;1504;p182"/>
          <p:cNvGraphicFramePr/>
          <p:nvPr/>
        </p:nvGraphicFramePr>
        <p:xfrm>
          <a:off x="1551150" y="3209925"/>
          <a:ext cx="3000000" cy="3000000"/>
        </p:xfrm>
        <a:graphic>
          <a:graphicData uri="http://schemas.openxmlformats.org/drawingml/2006/table">
            <a:tbl>
              <a:tblPr>
                <a:noFill/>
                <a:tableStyleId>{EB8F8B26-B965-49DA-8FF1-B37E1C7E676C}</a:tableStyleId>
              </a:tblPr>
              <a:tblGrid>
                <a:gridCol w="662175"/>
                <a:gridCol w="662175"/>
                <a:gridCol w="662175"/>
                <a:gridCol w="662175"/>
                <a:gridCol w="662175"/>
                <a:gridCol w="662175"/>
                <a:gridCol w="662175"/>
                <a:gridCol w="662175"/>
                <a:gridCol w="662175"/>
                <a:gridCol w="662175"/>
              </a:tblGrid>
              <a:tr h="32000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8</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9</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1505" name="Google Shape;1505;p182"/>
          <p:cNvGraphicFramePr/>
          <p:nvPr/>
        </p:nvGraphicFramePr>
        <p:xfrm>
          <a:off x="1551150" y="3491350"/>
          <a:ext cx="3000000" cy="3000000"/>
        </p:xfrm>
        <a:graphic>
          <a:graphicData uri="http://schemas.openxmlformats.org/drawingml/2006/table">
            <a:tbl>
              <a:tblPr>
                <a:noFill/>
                <a:tableStyleId>{EB8F8B26-B965-49DA-8FF1-B37E1C7E676C}</a:tableStyleId>
              </a:tblPr>
              <a:tblGrid>
                <a:gridCol w="663950"/>
                <a:gridCol w="663950"/>
                <a:gridCol w="663950"/>
                <a:gridCol w="663950"/>
                <a:gridCol w="663950"/>
                <a:gridCol w="663950"/>
                <a:gridCol w="663950"/>
                <a:gridCol w="663950"/>
                <a:gridCol w="663950"/>
                <a:gridCol w="663950"/>
              </a:tblGrid>
              <a:tr h="3962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5</a:t>
                      </a:r>
                      <a:endParaRPr/>
                    </a:p>
                  </a:txBody>
                  <a:tcPr marT="91425" marB="91425" marR="91425" marL="91425"/>
                </a:tc>
                <a:tc>
                  <a:txBody>
                    <a:bodyPr/>
                    <a:lstStyle/>
                    <a:p>
                      <a:pPr indent="0" lvl="0" marL="0" rtl="0" algn="ctr">
                        <a:spcBef>
                          <a:spcPts val="0"/>
                        </a:spcBef>
                        <a:spcAft>
                          <a:spcPts val="0"/>
                        </a:spcAft>
                        <a:buNone/>
                      </a:pPr>
                      <a:r>
                        <a:rPr lang="en"/>
                        <a:t>7</a:t>
                      </a:r>
                      <a:endParaRPr/>
                    </a:p>
                  </a:txBody>
                  <a:tcPr marT="91425" marB="91425" marR="91425" marL="91425">
                    <a:solidFill>
                      <a:srgbClr val="FFFFFF"/>
                    </a:solidFill>
                  </a:tcPr>
                </a:tc>
                <a:tc>
                  <a:txBody>
                    <a:bodyPr/>
                    <a:lstStyle/>
                    <a:p>
                      <a:pPr indent="0" lvl="0" marL="0" rtl="0" algn="ctr">
                        <a:spcBef>
                          <a:spcPts val="0"/>
                        </a:spcBef>
                        <a:spcAft>
                          <a:spcPts val="0"/>
                        </a:spcAft>
                        <a:buNone/>
                      </a:pPr>
                      <a:r>
                        <a:rPr lang="en"/>
                        <a:t>8</a:t>
                      </a:r>
                      <a:endParaRPr/>
                    </a:p>
                  </a:txBody>
                  <a:tcPr marT="91425" marB="91425" marR="91425" marL="91425"/>
                </a:tc>
                <a:tc>
                  <a:txBody>
                    <a:bodyPr/>
                    <a:lstStyle/>
                    <a:p>
                      <a:pPr indent="0" lvl="0" marL="0" rtl="0" algn="ctr">
                        <a:spcBef>
                          <a:spcPts val="0"/>
                        </a:spcBef>
                        <a:spcAft>
                          <a:spcPts val="0"/>
                        </a:spcAft>
                        <a:buNone/>
                      </a:pPr>
                      <a:r>
                        <a:rPr lang="en"/>
                        <a:t>8</a:t>
                      </a:r>
                      <a:endParaRPr/>
                    </a:p>
                  </a:txBody>
                  <a:tcPr marT="91425" marB="91425" marR="91425" marL="91425"/>
                </a:tc>
                <a:tc>
                  <a:txBody>
                    <a:bodyPr/>
                    <a:lstStyle/>
                    <a:p>
                      <a:pPr indent="0" lvl="0" marL="0" rtl="0" algn="ctr">
                        <a:spcBef>
                          <a:spcPts val="0"/>
                        </a:spcBef>
                        <a:spcAft>
                          <a:spcPts val="0"/>
                        </a:spcAft>
                        <a:buNone/>
                      </a:pPr>
                      <a:r>
                        <a:rPr lang="en"/>
                        <a:t>8</a:t>
                      </a:r>
                      <a:endParaRPr/>
                    </a:p>
                  </a:txBody>
                  <a:tcPr marT="91425" marB="91425" marR="91425" marL="91425"/>
                </a:tc>
                <a:tc>
                  <a:txBody>
                    <a:bodyPr/>
                    <a:lstStyle/>
                    <a:p>
                      <a:pPr indent="0" lvl="0" marL="0" rtl="0" algn="ctr">
                        <a:spcBef>
                          <a:spcPts val="0"/>
                        </a:spcBef>
                        <a:spcAft>
                          <a:spcPts val="0"/>
                        </a:spcAft>
                        <a:buNone/>
                      </a:pPr>
                      <a:r>
                        <a:rPr lang="en"/>
                        <a:t>8</a:t>
                      </a:r>
                      <a:endParaRPr/>
                    </a:p>
                  </a:txBody>
                  <a:tcPr marT="91425" marB="91425" marR="91425" marL="91425"/>
                </a:tc>
              </a:tr>
            </a:tbl>
          </a:graphicData>
        </a:graphic>
      </p:graphicFrame>
      <p:graphicFrame>
        <p:nvGraphicFramePr>
          <p:cNvPr id="1506" name="Google Shape;1506;p182"/>
          <p:cNvGraphicFramePr/>
          <p:nvPr/>
        </p:nvGraphicFramePr>
        <p:xfrm>
          <a:off x="2160750" y="49625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1507" name="Google Shape;1507;p182"/>
          <p:cNvGraphicFramePr/>
          <p:nvPr/>
        </p:nvGraphicFramePr>
        <p:xfrm>
          <a:off x="2160750" y="5243950"/>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t/>
                      </a:r>
                      <a:endParaRPr b="1"/>
                    </a:p>
                  </a:txBody>
                  <a:tcPr marT="91425" marB="91425" marR="91425" marL="91425"/>
                </a:tc>
                <a:tc>
                  <a:txBody>
                    <a:bodyPr/>
                    <a:lstStyle/>
                    <a:p>
                      <a:pPr indent="0" lvl="0" marL="0" rtl="0" algn="ctr">
                        <a:spcBef>
                          <a:spcPts val="0"/>
                        </a:spcBef>
                        <a:spcAft>
                          <a:spcPts val="0"/>
                        </a:spcAft>
                        <a:buNone/>
                      </a:pPr>
                      <a:r>
                        <a:t/>
                      </a:r>
                      <a:endParaRPr b="1"/>
                    </a:p>
                  </a:txBody>
                  <a:tcPr marT="91425" marB="91425" marR="91425" marL="91425"/>
                </a:tc>
                <a:tc>
                  <a:txBody>
                    <a:bodyPr/>
                    <a:lstStyle/>
                    <a:p>
                      <a:pPr indent="0" lvl="0" marL="0" rtl="0" algn="ctr">
                        <a:spcBef>
                          <a:spcPts val="0"/>
                        </a:spcBef>
                        <a:spcAft>
                          <a:spcPts val="0"/>
                        </a:spcAft>
                        <a:buNone/>
                      </a:pPr>
                      <a:r>
                        <a:t/>
                      </a:r>
                      <a:endParaRPr b="1"/>
                    </a:p>
                  </a:txBody>
                  <a:tcPr marT="91425" marB="91425" marR="91425" marL="91425"/>
                </a:tc>
                <a:tc>
                  <a:txBody>
                    <a:bodyPr/>
                    <a:lstStyle/>
                    <a:p>
                      <a:pPr indent="0" lvl="0" marL="0" rtl="0" algn="ctr">
                        <a:spcBef>
                          <a:spcPts val="0"/>
                        </a:spcBef>
                        <a:spcAft>
                          <a:spcPts val="0"/>
                        </a:spcAft>
                        <a:buNone/>
                      </a:pPr>
                      <a:r>
                        <a:t/>
                      </a:r>
                      <a:endParaRPr b="1"/>
                    </a:p>
                  </a:txBody>
                  <a:tcPr marT="91425" marB="91425" marR="91425" marL="91425"/>
                </a:tc>
                <a:tc>
                  <a:txBody>
                    <a:bodyPr/>
                    <a:lstStyle/>
                    <a:p>
                      <a:pPr indent="0" lvl="0" marL="0" rtl="0" algn="ctr">
                        <a:spcBef>
                          <a:spcPts val="0"/>
                        </a:spcBef>
                        <a:spcAft>
                          <a:spcPts val="0"/>
                        </a:spcAft>
                        <a:buNone/>
                      </a:pPr>
                      <a:r>
                        <a:t/>
                      </a:r>
                      <a:endParaRPr b="1"/>
                    </a:p>
                  </a:txBody>
                  <a:tcPr marT="91425" marB="91425" marR="91425" marL="91425"/>
                </a:tc>
                <a:tc>
                  <a:txBody>
                    <a:bodyPr/>
                    <a:lstStyle/>
                    <a:p>
                      <a:pPr indent="0" lvl="0" marL="0" rtl="0" algn="ctr">
                        <a:spcBef>
                          <a:spcPts val="0"/>
                        </a:spcBef>
                        <a:spcAft>
                          <a:spcPts val="0"/>
                        </a:spcAft>
                        <a:buNone/>
                      </a:pPr>
                      <a:r>
                        <a:t/>
                      </a:r>
                      <a:endParaRPr b="1"/>
                    </a:p>
                  </a:txBody>
                  <a:tcPr marT="91425" marB="91425" marR="91425" marL="91425">
                    <a:solidFill>
                      <a:srgbClr val="FFFFFF"/>
                    </a:solidFill>
                  </a:tcPr>
                </a:tc>
                <a:tc>
                  <a:txBody>
                    <a:bodyPr/>
                    <a:lstStyle/>
                    <a:p>
                      <a:pPr indent="0" lvl="0" marL="0" rtl="0" algn="ctr">
                        <a:spcBef>
                          <a:spcPts val="0"/>
                        </a:spcBef>
                        <a:spcAft>
                          <a:spcPts val="0"/>
                        </a:spcAft>
                        <a:buNone/>
                      </a:pPr>
                      <a:r>
                        <a:t/>
                      </a:r>
                      <a:endParaRPr b="1"/>
                    </a:p>
                  </a:txBody>
                  <a:tcPr marT="91425" marB="91425" marR="91425" marL="91425"/>
                </a:tc>
                <a:tc>
                  <a:txBody>
                    <a:bodyPr/>
                    <a:lstStyle/>
                    <a:p>
                      <a:pPr indent="0" lvl="0" marL="0" rtl="0" algn="ctr">
                        <a:spcBef>
                          <a:spcPts val="0"/>
                        </a:spcBef>
                        <a:spcAft>
                          <a:spcPts val="0"/>
                        </a:spcAft>
                        <a:buNone/>
                      </a:pPr>
                      <a:r>
                        <a:t/>
                      </a:r>
                      <a:endParaRPr b="1"/>
                    </a:p>
                  </a:txBody>
                  <a:tcPr marT="91425" marB="91425" marR="91425" marL="91425"/>
                </a:tc>
              </a:tr>
            </a:tbl>
          </a:graphicData>
        </a:graphic>
      </p:graphicFrame>
      <p:sp>
        <p:nvSpPr>
          <p:cNvPr id="1508" name="Google Shape;1508;p182"/>
          <p:cNvSpPr/>
          <p:nvPr/>
        </p:nvSpPr>
        <p:spPr>
          <a:xfrm>
            <a:off x="6446100" y="4427327"/>
            <a:ext cx="2240700" cy="1386600"/>
          </a:xfrm>
          <a:prstGeom prst="wedgeEllipseCallout">
            <a:avLst>
              <a:gd fmla="val -57288" name="adj1"/>
              <a:gd fmla="val -70219" name="adj2"/>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Droid Sans"/>
                <a:ea typeface="Droid Sans"/>
                <a:cs typeface="Droid Sans"/>
                <a:sym typeface="Droid Sans"/>
              </a:rPr>
              <a:t>Adjust count for the output</a:t>
            </a:r>
            <a:endParaRPr sz="1800">
              <a:latin typeface="Droid Sans"/>
              <a:ea typeface="Droid Sans"/>
              <a:cs typeface="Droid Sans"/>
              <a:sym typeface="Droid Sans"/>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graphicFrame>
        <p:nvGraphicFramePr>
          <p:cNvPr id="1513" name="Google Shape;1513;p183"/>
          <p:cNvGraphicFramePr/>
          <p:nvPr/>
        </p:nvGraphicFramePr>
        <p:xfrm>
          <a:off x="2160750" y="15335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1514" name="Google Shape;1514;p18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Radix 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graphicFrame>
        <p:nvGraphicFramePr>
          <p:cNvPr id="1515" name="Google Shape;1515;p183"/>
          <p:cNvGraphicFramePr/>
          <p:nvPr/>
        </p:nvGraphicFramePr>
        <p:xfrm>
          <a:off x="2160750" y="1814950"/>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17</a:t>
                      </a:r>
                      <a:r>
                        <a:rPr b="1" lang="en">
                          <a:solidFill>
                            <a:srgbClr val="0000FF"/>
                          </a:solidFill>
                        </a:rPr>
                        <a:t>0</a:t>
                      </a:r>
                      <a:endParaRPr b="1">
                        <a:solidFill>
                          <a:srgbClr val="0000FF"/>
                        </a:solidFill>
                      </a:endParaRPr>
                    </a:p>
                  </a:txBody>
                  <a:tcPr marT="91425" marB="91425" marR="91425" marL="91425"/>
                </a:tc>
                <a:tc>
                  <a:txBody>
                    <a:bodyPr/>
                    <a:lstStyle/>
                    <a:p>
                      <a:pPr indent="0" lvl="0" marL="0" rtl="0" algn="ctr">
                        <a:spcBef>
                          <a:spcPts val="0"/>
                        </a:spcBef>
                        <a:spcAft>
                          <a:spcPts val="0"/>
                        </a:spcAft>
                        <a:buNone/>
                      </a:pPr>
                      <a:r>
                        <a:rPr b="1" lang="en"/>
                        <a:t>4</a:t>
                      </a:r>
                      <a:r>
                        <a:rPr b="1" lang="en">
                          <a:solidFill>
                            <a:srgbClr val="0000FF"/>
                          </a:solidFill>
                        </a:rPr>
                        <a:t>5</a:t>
                      </a:r>
                      <a:endParaRPr b="1">
                        <a:solidFill>
                          <a:srgbClr val="0000FF"/>
                        </a:solidFill>
                      </a:endParaRPr>
                    </a:p>
                  </a:txBody>
                  <a:tcPr marT="91425" marB="91425" marR="91425" marL="91425"/>
                </a:tc>
                <a:tc>
                  <a:txBody>
                    <a:bodyPr/>
                    <a:lstStyle/>
                    <a:p>
                      <a:pPr indent="0" lvl="0" marL="0" rtl="0" algn="ctr">
                        <a:spcBef>
                          <a:spcPts val="0"/>
                        </a:spcBef>
                        <a:spcAft>
                          <a:spcPts val="0"/>
                        </a:spcAft>
                        <a:buNone/>
                      </a:pPr>
                      <a:r>
                        <a:rPr b="1" lang="en"/>
                        <a:t>7</a:t>
                      </a:r>
                      <a:r>
                        <a:rPr b="1" lang="en">
                          <a:solidFill>
                            <a:srgbClr val="0000FF"/>
                          </a:solidFill>
                        </a:rPr>
                        <a:t>5</a:t>
                      </a:r>
                      <a:endParaRPr b="1">
                        <a:solidFill>
                          <a:srgbClr val="0000FF"/>
                        </a:solidFill>
                      </a:endParaRPr>
                    </a:p>
                  </a:txBody>
                  <a:tcPr marT="91425" marB="91425" marR="91425" marL="91425"/>
                </a:tc>
                <a:tc>
                  <a:txBody>
                    <a:bodyPr/>
                    <a:lstStyle/>
                    <a:p>
                      <a:pPr indent="0" lvl="0" marL="0" rtl="0" algn="ctr">
                        <a:spcBef>
                          <a:spcPts val="0"/>
                        </a:spcBef>
                        <a:spcAft>
                          <a:spcPts val="0"/>
                        </a:spcAft>
                        <a:buNone/>
                      </a:pPr>
                      <a:r>
                        <a:rPr b="1" lang="en"/>
                        <a:t>9</a:t>
                      </a:r>
                      <a:r>
                        <a:rPr b="1" lang="en">
                          <a:solidFill>
                            <a:srgbClr val="0000FF"/>
                          </a:solidFill>
                        </a:rPr>
                        <a:t>0</a:t>
                      </a:r>
                      <a:endParaRPr b="1">
                        <a:solidFill>
                          <a:srgbClr val="0000FF"/>
                        </a:solidFill>
                      </a:endParaRPr>
                    </a:p>
                  </a:txBody>
                  <a:tcPr marT="91425" marB="91425" marR="91425" marL="91425"/>
                </a:tc>
                <a:tc>
                  <a:txBody>
                    <a:bodyPr/>
                    <a:lstStyle/>
                    <a:p>
                      <a:pPr indent="0" lvl="0" marL="0" rtl="0" algn="ctr">
                        <a:spcBef>
                          <a:spcPts val="0"/>
                        </a:spcBef>
                        <a:spcAft>
                          <a:spcPts val="0"/>
                        </a:spcAft>
                        <a:buNone/>
                      </a:pPr>
                      <a:r>
                        <a:rPr b="1" lang="en"/>
                        <a:t>80</a:t>
                      </a:r>
                      <a:r>
                        <a:rPr b="1" lang="en">
                          <a:solidFill>
                            <a:srgbClr val="0000FF"/>
                          </a:solidFill>
                        </a:rPr>
                        <a:t>2</a:t>
                      </a:r>
                      <a:endParaRPr b="1">
                        <a:solidFill>
                          <a:srgbClr val="0000FF"/>
                        </a:solidFill>
                      </a:endParaRPr>
                    </a:p>
                  </a:txBody>
                  <a:tcPr marT="91425" marB="91425" marR="91425" marL="91425"/>
                </a:tc>
                <a:tc>
                  <a:txBody>
                    <a:bodyPr/>
                    <a:lstStyle/>
                    <a:p>
                      <a:pPr indent="0" lvl="0" marL="0" rtl="0" algn="ctr">
                        <a:spcBef>
                          <a:spcPts val="0"/>
                        </a:spcBef>
                        <a:spcAft>
                          <a:spcPts val="0"/>
                        </a:spcAft>
                        <a:buNone/>
                      </a:pPr>
                      <a:r>
                        <a:rPr b="1" lang="en"/>
                        <a:t>2</a:t>
                      </a:r>
                      <a:r>
                        <a:rPr b="1" lang="en">
                          <a:solidFill>
                            <a:srgbClr val="0000FF"/>
                          </a:solidFill>
                        </a:rPr>
                        <a:t>4</a:t>
                      </a:r>
                      <a:endParaRPr b="1">
                        <a:solidFill>
                          <a:srgbClr val="0000FF"/>
                        </a:solidFill>
                      </a:endParaRPr>
                    </a:p>
                  </a:txBody>
                  <a:tcPr marT="91425" marB="91425" marR="91425" marL="91425">
                    <a:solidFill>
                      <a:srgbClr val="FFFFFF"/>
                    </a:solidFill>
                  </a:tcPr>
                </a:tc>
                <a:tc>
                  <a:txBody>
                    <a:bodyPr/>
                    <a:lstStyle/>
                    <a:p>
                      <a:pPr indent="0" lvl="0" marL="0" rtl="0" algn="ctr">
                        <a:spcBef>
                          <a:spcPts val="0"/>
                        </a:spcBef>
                        <a:spcAft>
                          <a:spcPts val="0"/>
                        </a:spcAft>
                        <a:buNone/>
                      </a:pPr>
                      <a:r>
                        <a:rPr b="1" lang="en">
                          <a:solidFill>
                            <a:srgbClr val="0000FF"/>
                          </a:solidFill>
                        </a:rPr>
                        <a:t>2</a:t>
                      </a:r>
                      <a:endParaRPr b="1">
                        <a:solidFill>
                          <a:srgbClr val="0000FF"/>
                        </a:solidFill>
                      </a:endParaRPr>
                    </a:p>
                  </a:txBody>
                  <a:tcPr marT="91425" marB="91425" marR="91425" marL="91425"/>
                </a:tc>
                <a:tc>
                  <a:txBody>
                    <a:bodyPr/>
                    <a:lstStyle/>
                    <a:p>
                      <a:pPr indent="0" lvl="0" marL="0" rtl="0" algn="ctr">
                        <a:spcBef>
                          <a:spcPts val="0"/>
                        </a:spcBef>
                        <a:spcAft>
                          <a:spcPts val="0"/>
                        </a:spcAft>
                        <a:buNone/>
                      </a:pPr>
                      <a:r>
                        <a:rPr b="1" lang="en"/>
                        <a:t>6</a:t>
                      </a:r>
                      <a:r>
                        <a:rPr b="1" lang="en">
                          <a:solidFill>
                            <a:srgbClr val="0000FF"/>
                          </a:solidFill>
                        </a:rPr>
                        <a:t>6</a:t>
                      </a:r>
                      <a:endParaRPr b="1">
                        <a:solidFill>
                          <a:srgbClr val="0000FF"/>
                        </a:solidFill>
                      </a:endParaRPr>
                    </a:p>
                  </a:txBody>
                  <a:tcPr marT="91425" marB="91425" marR="91425" marL="91425"/>
                </a:tc>
              </a:tr>
            </a:tbl>
          </a:graphicData>
        </a:graphic>
      </p:graphicFrame>
      <p:graphicFrame>
        <p:nvGraphicFramePr>
          <p:cNvPr id="1516" name="Google Shape;1516;p183"/>
          <p:cNvGraphicFramePr/>
          <p:nvPr/>
        </p:nvGraphicFramePr>
        <p:xfrm>
          <a:off x="1551150" y="3209925"/>
          <a:ext cx="3000000" cy="3000000"/>
        </p:xfrm>
        <a:graphic>
          <a:graphicData uri="http://schemas.openxmlformats.org/drawingml/2006/table">
            <a:tbl>
              <a:tblPr>
                <a:noFill/>
                <a:tableStyleId>{EB8F8B26-B965-49DA-8FF1-B37E1C7E676C}</a:tableStyleId>
              </a:tblPr>
              <a:tblGrid>
                <a:gridCol w="662175"/>
                <a:gridCol w="662175"/>
                <a:gridCol w="662175"/>
                <a:gridCol w="662175"/>
                <a:gridCol w="662175"/>
                <a:gridCol w="662175"/>
                <a:gridCol w="662175"/>
                <a:gridCol w="662175"/>
                <a:gridCol w="662175"/>
                <a:gridCol w="662175"/>
              </a:tblGrid>
              <a:tr h="32000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8</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9</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1517" name="Google Shape;1517;p183"/>
          <p:cNvGraphicFramePr/>
          <p:nvPr/>
        </p:nvGraphicFramePr>
        <p:xfrm>
          <a:off x="1551150" y="3491350"/>
          <a:ext cx="3000000" cy="3000000"/>
        </p:xfrm>
        <a:graphic>
          <a:graphicData uri="http://schemas.openxmlformats.org/drawingml/2006/table">
            <a:tbl>
              <a:tblPr>
                <a:noFill/>
                <a:tableStyleId>{EB8F8B26-B965-49DA-8FF1-B37E1C7E676C}</a:tableStyleId>
              </a:tblPr>
              <a:tblGrid>
                <a:gridCol w="663950"/>
                <a:gridCol w="663950"/>
                <a:gridCol w="663950"/>
                <a:gridCol w="663950"/>
                <a:gridCol w="663950"/>
                <a:gridCol w="663950"/>
                <a:gridCol w="663950"/>
                <a:gridCol w="663950"/>
                <a:gridCol w="663950"/>
                <a:gridCol w="663950"/>
              </a:tblGrid>
              <a:tr h="3962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5</a:t>
                      </a:r>
                      <a:endParaRPr/>
                    </a:p>
                  </a:txBody>
                  <a:tcPr marT="91425" marB="91425" marR="91425" marL="91425"/>
                </a:tc>
                <a:tc>
                  <a:txBody>
                    <a:bodyPr/>
                    <a:lstStyle/>
                    <a:p>
                      <a:pPr indent="0" lvl="0" marL="0" rtl="0" algn="ctr">
                        <a:spcBef>
                          <a:spcPts val="0"/>
                        </a:spcBef>
                        <a:spcAft>
                          <a:spcPts val="0"/>
                        </a:spcAft>
                        <a:buNone/>
                      </a:pPr>
                      <a:r>
                        <a:rPr lang="en"/>
                        <a:t>7</a:t>
                      </a:r>
                      <a:endParaRPr/>
                    </a:p>
                  </a:txBody>
                  <a:tcPr marT="91425" marB="91425" marR="91425" marL="91425">
                    <a:solidFill>
                      <a:srgbClr val="FFFFFF"/>
                    </a:solidFill>
                  </a:tcPr>
                </a:tc>
                <a:tc>
                  <a:txBody>
                    <a:bodyPr/>
                    <a:lstStyle/>
                    <a:p>
                      <a:pPr indent="0" lvl="0" marL="0" rtl="0" algn="ctr">
                        <a:spcBef>
                          <a:spcPts val="0"/>
                        </a:spcBef>
                        <a:spcAft>
                          <a:spcPts val="0"/>
                        </a:spcAft>
                        <a:buNone/>
                      </a:pPr>
                      <a:r>
                        <a:rPr lang="en"/>
                        <a:t>8</a:t>
                      </a:r>
                      <a:endParaRPr/>
                    </a:p>
                  </a:txBody>
                  <a:tcPr marT="91425" marB="91425" marR="91425" marL="91425"/>
                </a:tc>
                <a:tc>
                  <a:txBody>
                    <a:bodyPr/>
                    <a:lstStyle/>
                    <a:p>
                      <a:pPr indent="0" lvl="0" marL="0" rtl="0" algn="ctr">
                        <a:spcBef>
                          <a:spcPts val="0"/>
                        </a:spcBef>
                        <a:spcAft>
                          <a:spcPts val="0"/>
                        </a:spcAft>
                        <a:buNone/>
                      </a:pPr>
                      <a:r>
                        <a:rPr lang="en"/>
                        <a:t>8</a:t>
                      </a:r>
                      <a:endParaRPr/>
                    </a:p>
                  </a:txBody>
                  <a:tcPr marT="91425" marB="91425" marR="91425" marL="91425"/>
                </a:tc>
                <a:tc>
                  <a:txBody>
                    <a:bodyPr/>
                    <a:lstStyle/>
                    <a:p>
                      <a:pPr indent="0" lvl="0" marL="0" rtl="0" algn="ctr">
                        <a:spcBef>
                          <a:spcPts val="0"/>
                        </a:spcBef>
                        <a:spcAft>
                          <a:spcPts val="0"/>
                        </a:spcAft>
                        <a:buNone/>
                      </a:pPr>
                      <a:r>
                        <a:rPr lang="en"/>
                        <a:t>8</a:t>
                      </a:r>
                      <a:endParaRPr/>
                    </a:p>
                  </a:txBody>
                  <a:tcPr marT="91425" marB="91425" marR="91425" marL="91425"/>
                </a:tc>
                <a:tc>
                  <a:txBody>
                    <a:bodyPr/>
                    <a:lstStyle/>
                    <a:p>
                      <a:pPr indent="0" lvl="0" marL="0" rtl="0" algn="ctr">
                        <a:spcBef>
                          <a:spcPts val="0"/>
                        </a:spcBef>
                        <a:spcAft>
                          <a:spcPts val="0"/>
                        </a:spcAft>
                        <a:buNone/>
                      </a:pPr>
                      <a:r>
                        <a:rPr lang="en"/>
                        <a:t>8</a:t>
                      </a:r>
                      <a:endParaRPr/>
                    </a:p>
                  </a:txBody>
                  <a:tcPr marT="91425" marB="91425" marR="91425" marL="91425"/>
                </a:tc>
              </a:tr>
            </a:tbl>
          </a:graphicData>
        </a:graphic>
      </p:graphicFrame>
      <p:graphicFrame>
        <p:nvGraphicFramePr>
          <p:cNvPr id="1518" name="Google Shape;1518;p183"/>
          <p:cNvGraphicFramePr/>
          <p:nvPr/>
        </p:nvGraphicFramePr>
        <p:xfrm>
          <a:off x="2160750" y="49625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1519" name="Google Shape;1519;p183"/>
          <p:cNvGraphicFramePr/>
          <p:nvPr/>
        </p:nvGraphicFramePr>
        <p:xfrm>
          <a:off x="2160750" y="5243950"/>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t/>
                      </a:r>
                      <a:endParaRPr b="1"/>
                    </a:p>
                  </a:txBody>
                  <a:tcPr marT="91425" marB="91425" marR="91425" marL="91425"/>
                </a:tc>
                <a:tc>
                  <a:txBody>
                    <a:bodyPr/>
                    <a:lstStyle/>
                    <a:p>
                      <a:pPr indent="0" lvl="0" marL="0" rtl="0" algn="ctr">
                        <a:spcBef>
                          <a:spcPts val="0"/>
                        </a:spcBef>
                        <a:spcAft>
                          <a:spcPts val="0"/>
                        </a:spcAft>
                        <a:buNone/>
                      </a:pPr>
                      <a:r>
                        <a:t/>
                      </a:r>
                      <a:endParaRPr b="1"/>
                    </a:p>
                  </a:txBody>
                  <a:tcPr marT="91425" marB="91425" marR="91425" marL="91425"/>
                </a:tc>
                <a:tc>
                  <a:txBody>
                    <a:bodyPr/>
                    <a:lstStyle/>
                    <a:p>
                      <a:pPr indent="0" lvl="0" marL="0" rtl="0" algn="ctr">
                        <a:spcBef>
                          <a:spcPts val="0"/>
                        </a:spcBef>
                        <a:spcAft>
                          <a:spcPts val="0"/>
                        </a:spcAft>
                        <a:buNone/>
                      </a:pPr>
                      <a:r>
                        <a:t/>
                      </a:r>
                      <a:endParaRPr b="1"/>
                    </a:p>
                  </a:txBody>
                  <a:tcPr marT="91425" marB="91425" marR="91425" marL="91425"/>
                </a:tc>
                <a:tc>
                  <a:txBody>
                    <a:bodyPr/>
                    <a:lstStyle/>
                    <a:p>
                      <a:pPr indent="0" lvl="0" marL="0" rtl="0" algn="ctr">
                        <a:spcBef>
                          <a:spcPts val="0"/>
                        </a:spcBef>
                        <a:spcAft>
                          <a:spcPts val="0"/>
                        </a:spcAft>
                        <a:buNone/>
                      </a:pPr>
                      <a:r>
                        <a:t/>
                      </a:r>
                      <a:endParaRPr b="1"/>
                    </a:p>
                  </a:txBody>
                  <a:tcPr marT="91425" marB="91425" marR="91425" marL="91425"/>
                </a:tc>
                <a:tc>
                  <a:txBody>
                    <a:bodyPr/>
                    <a:lstStyle/>
                    <a:p>
                      <a:pPr indent="0" lvl="0" marL="0" rtl="0" algn="ctr">
                        <a:spcBef>
                          <a:spcPts val="0"/>
                        </a:spcBef>
                        <a:spcAft>
                          <a:spcPts val="0"/>
                        </a:spcAft>
                        <a:buNone/>
                      </a:pPr>
                      <a:r>
                        <a:t/>
                      </a:r>
                      <a:endParaRPr b="1"/>
                    </a:p>
                  </a:txBody>
                  <a:tcPr marT="91425" marB="91425" marR="91425" marL="91425"/>
                </a:tc>
                <a:tc>
                  <a:txBody>
                    <a:bodyPr/>
                    <a:lstStyle/>
                    <a:p>
                      <a:pPr indent="0" lvl="0" marL="0" rtl="0" algn="ctr">
                        <a:spcBef>
                          <a:spcPts val="0"/>
                        </a:spcBef>
                        <a:spcAft>
                          <a:spcPts val="0"/>
                        </a:spcAft>
                        <a:buNone/>
                      </a:pPr>
                      <a:r>
                        <a:t/>
                      </a:r>
                      <a:endParaRPr b="1"/>
                    </a:p>
                  </a:txBody>
                  <a:tcPr marT="91425" marB="91425" marR="91425" marL="91425">
                    <a:solidFill>
                      <a:srgbClr val="FFFFFF"/>
                    </a:solidFill>
                  </a:tcPr>
                </a:tc>
                <a:tc>
                  <a:txBody>
                    <a:bodyPr/>
                    <a:lstStyle/>
                    <a:p>
                      <a:pPr indent="0" lvl="0" marL="0" rtl="0" algn="ctr">
                        <a:spcBef>
                          <a:spcPts val="0"/>
                        </a:spcBef>
                        <a:spcAft>
                          <a:spcPts val="0"/>
                        </a:spcAft>
                        <a:buNone/>
                      </a:pPr>
                      <a:r>
                        <a:t/>
                      </a:r>
                      <a:endParaRPr b="1"/>
                    </a:p>
                  </a:txBody>
                  <a:tcPr marT="91425" marB="91425" marR="91425" marL="91425"/>
                </a:tc>
                <a:tc>
                  <a:txBody>
                    <a:bodyPr/>
                    <a:lstStyle/>
                    <a:p>
                      <a:pPr indent="0" lvl="0" marL="0" rtl="0" algn="ctr">
                        <a:spcBef>
                          <a:spcPts val="0"/>
                        </a:spcBef>
                        <a:spcAft>
                          <a:spcPts val="0"/>
                        </a:spcAft>
                        <a:buNone/>
                      </a:pPr>
                      <a:r>
                        <a:t/>
                      </a:r>
                      <a:endParaRPr b="1"/>
                    </a:p>
                  </a:txBody>
                  <a:tcPr marT="91425" marB="91425" marR="91425" marL="91425"/>
                </a:tc>
              </a:tr>
            </a:tbl>
          </a:graphicData>
        </a:graphic>
      </p:graphicFrame>
      <p:cxnSp>
        <p:nvCxnSpPr>
          <p:cNvPr id="1520" name="Google Shape;1520;p183"/>
          <p:cNvCxnSpPr/>
          <p:nvPr/>
        </p:nvCxnSpPr>
        <p:spPr>
          <a:xfrm flipH="1">
            <a:off x="6021725" y="2165675"/>
            <a:ext cx="1126800" cy="14526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graphicFrame>
        <p:nvGraphicFramePr>
          <p:cNvPr id="1525" name="Google Shape;1525;p184"/>
          <p:cNvGraphicFramePr/>
          <p:nvPr/>
        </p:nvGraphicFramePr>
        <p:xfrm>
          <a:off x="2160750" y="15335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1526" name="Google Shape;1526;p18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Radix 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graphicFrame>
        <p:nvGraphicFramePr>
          <p:cNvPr id="1527" name="Google Shape;1527;p184"/>
          <p:cNvGraphicFramePr/>
          <p:nvPr/>
        </p:nvGraphicFramePr>
        <p:xfrm>
          <a:off x="2160750" y="1814950"/>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17</a:t>
                      </a:r>
                      <a:r>
                        <a:rPr b="1" lang="en">
                          <a:solidFill>
                            <a:srgbClr val="0000FF"/>
                          </a:solidFill>
                        </a:rPr>
                        <a:t>0</a:t>
                      </a:r>
                      <a:endParaRPr b="1">
                        <a:solidFill>
                          <a:srgbClr val="0000FF"/>
                        </a:solidFill>
                      </a:endParaRPr>
                    </a:p>
                  </a:txBody>
                  <a:tcPr marT="91425" marB="91425" marR="91425" marL="91425"/>
                </a:tc>
                <a:tc>
                  <a:txBody>
                    <a:bodyPr/>
                    <a:lstStyle/>
                    <a:p>
                      <a:pPr indent="0" lvl="0" marL="0" rtl="0" algn="ctr">
                        <a:spcBef>
                          <a:spcPts val="0"/>
                        </a:spcBef>
                        <a:spcAft>
                          <a:spcPts val="0"/>
                        </a:spcAft>
                        <a:buNone/>
                      </a:pPr>
                      <a:r>
                        <a:rPr b="1" lang="en"/>
                        <a:t>4</a:t>
                      </a:r>
                      <a:r>
                        <a:rPr b="1" lang="en">
                          <a:solidFill>
                            <a:srgbClr val="0000FF"/>
                          </a:solidFill>
                        </a:rPr>
                        <a:t>5</a:t>
                      </a:r>
                      <a:endParaRPr b="1">
                        <a:solidFill>
                          <a:srgbClr val="0000FF"/>
                        </a:solidFill>
                      </a:endParaRPr>
                    </a:p>
                  </a:txBody>
                  <a:tcPr marT="91425" marB="91425" marR="91425" marL="91425"/>
                </a:tc>
                <a:tc>
                  <a:txBody>
                    <a:bodyPr/>
                    <a:lstStyle/>
                    <a:p>
                      <a:pPr indent="0" lvl="0" marL="0" rtl="0" algn="ctr">
                        <a:spcBef>
                          <a:spcPts val="0"/>
                        </a:spcBef>
                        <a:spcAft>
                          <a:spcPts val="0"/>
                        </a:spcAft>
                        <a:buNone/>
                      </a:pPr>
                      <a:r>
                        <a:rPr b="1" lang="en"/>
                        <a:t>7</a:t>
                      </a:r>
                      <a:r>
                        <a:rPr b="1" lang="en">
                          <a:solidFill>
                            <a:srgbClr val="0000FF"/>
                          </a:solidFill>
                        </a:rPr>
                        <a:t>5</a:t>
                      </a:r>
                      <a:endParaRPr b="1">
                        <a:solidFill>
                          <a:srgbClr val="0000FF"/>
                        </a:solidFill>
                      </a:endParaRPr>
                    </a:p>
                  </a:txBody>
                  <a:tcPr marT="91425" marB="91425" marR="91425" marL="91425"/>
                </a:tc>
                <a:tc>
                  <a:txBody>
                    <a:bodyPr/>
                    <a:lstStyle/>
                    <a:p>
                      <a:pPr indent="0" lvl="0" marL="0" rtl="0" algn="ctr">
                        <a:spcBef>
                          <a:spcPts val="0"/>
                        </a:spcBef>
                        <a:spcAft>
                          <a:spcPts val="0"/>
                        </a:spcAft>
                        <a:buNone/>
                      </a:pPr>
                      <a:r>
                        <a:rPr b="1" lang="en"/>
                        <a:t>9</a:t>
                      </a:r>
                      <a:r>
                        <a:rPr b="1" lang="en">
                          <a:solidFill>
                            <a:srgbClr val="0000FF"/>
                          </a:solidFill>
                        </a:rPr>
                        <a:t>0</a:t>
                      </a:r>
                      <a:endParaRPr b="1">
                        <a:solidFill>
                          <a:srgbClr val="0000FF"/>
                        </a:solidFill>
                      </a:endParaRPr>
                    </a:p>
                  </a:txBody>
                  <a:tcPr marT="91425" marB="91425" marR="91425" marL="91425"/>
                </a:tc>
                <a:tc>
                  <a:txBody>
                    <a:bodyPr/>
                    <a:lstStyle/>
                    <a:p>
                      <a:pPr indent="0" lvl="0" marL="0" rtl="0" algn="ctr">
                        <a:spcBef>
                          <a:spcPts val="0"/>
                        </a:spcBef>
                        <a:spcAft>
                          <a:spcPts val="0"/>
                        </a:spcAft>
                        <a:buNone/>
                      </a:pPr>
                      <a:r>
                        <a:rPr b="1" lang="en"/>
                        <a:t>80</a:t>
                      </a:r>
                      <a:r>
                        <a:rPr b="1" lang="en">
                          <a:solidFill>
                            <a:srgbClr val="0000FF"/>
                          </a:solidFill>
                        </a:rPr>
                        <a:t>2</a:t>
                      </a:r>
                      <a:endParaRPr b="1">
                        <a:solidFill>
                          <a:srgbClr val="0000FF"/>
                        </a:solidFill>
                      </a:endParaRPr>
                    </a:p>
                  </a:txBody>
                  <a:tcPr marT="91425" marB="91425" marR="91425" marL="91425"/>
                </a:tc>
                <a:tc>
                  <a:txBody>
                    <a:bodyPr/>
                    <a:lstStyle/>
                    <a:p>
                      <a:pPr indent="0" lvl="0" marL="0" rtl="0" algn="ctr">
                        <a:spcBef>
                          <a:spcPts val="0"/>
                        </a:spcBef>
                        <a:spcAft>
                          <a:spcPts val="0"/>
                        </a:spcAft>
                        <a:buNone/>
                      </a:pPr>
                      <a:r>
                        <a:rPr b="1" lang="en"/>
                        <a:t>2</a:t>
                      </a:r>
                      <a:r>
                        <a:rPr b="1" lang="en">
                          <a:solidFill>
                            <a:srgbClr val="0000FF"/>
                          </a:solidFill>
                        </a:rPr>
                        <a:t>4</a:t>
                      </a:r>
                      <a:endParaRPr b="1">
                        <a:solidFill>
                          <a:srgbClr val="0000FF"/>
                        </a:solidFill>
                      </a:endParaRPr>
                    </a:p>
                  </a:txBody>
                  <a:tcPr marT="91425" marB="91425" marR="91425" marL="91425">
                    <a:solidFill>
                      <a:srgbClr val="FFFFFF"/>
                    </a:solidFill>
                  </a:tcPr>
                </a:tc>
                <a:tc>
                  <a:txBody>
                    <a:bodyPr/>
                    <a:lstStyle/>
                    <a:p>
                      <a:pPr indent="0" lvl="0" marL="0" rtl="0" algn="ctr">
                        <a:spcBef>
                          <a:spcPts val="0"/>
                        </a:spcBef>
                        <a:spcAft>
                          <a:spcPts val="0"/>
                        </a:spcAft>
                        <a:buNone/>
                      </a:pPr>
                      <a:r>
                        <a:rPr b="1" lang="en">
                          <a:solidFill>
                            <a:srgbClr val="0000FF"/>
                          </a:solidFill>
                        </a:rPr>
                        <a:t>2</a:t>
                      </a:r>
                      <a:endParaRPr b="1">
                        <a:solidFill>
                          <a:srgbClr val="0000FF"/>
                        </a:solidFill>
                      </a:endParaRPr>
                    </a:p>
                  </a:txBody>
                  <a:tcPr marT="91425" marB="91425" marR="91425" marL="91425"/>
                </a:tc>
                <a:tc>
                  <a:txBody>
                    <a:bodyPr/>
                    <a:lstStyle/>
                    <a:p>
                      <a:pPr indent="0" lvl="0" marL="0" rtl="0" algn="ctr">
                        <a:spcBef>
                          <a:spcPts val="0"/>
                        </a:spcBef>
                        <a:spcAft>
                          <a:spcPts val="0"/>
                        </a:spcAft>
                        <a:buNone/>
                      </a:pPr>
                      <a:r>
                        <a:rPr b="1" lang="en"/>
                        <a:t>6</a:t>
                      </a:r>
                      <a:r>
                        <a:rPr b="1" lang="en">
                          <a:solidFill>
                            <a:srgbClr val="0000FF"/>
                          </a:solidFill>
                        </a:rPr>
                        <a:t>6</a:t>
                      </a:r>
                      <a:endParaRPr b="1">
                        <a:solidFill>
                          <a:srgbClr val="0000FF"/>
                        </a:solidFill>
                      </a:endParaRPr>
                    </a:p>
                  </a:txBody>
                  <a:tcPr marT="91425" marB="91425" marR="91425" marL="91425"/>
                </a:tc>
              </a:tr>
            </a:tbl>
          </a:graphicData>
        </a:graphic>
      </p:graphicFrame>
      <p:graphicFrame>
        <p:nvGraphicFramePr>
          <p:cNvPr id="1528" name="Google Shape;1528;p184"/>
          <p:cNvGraphicFramePr/>
          <p:nvPr/>
        </p:nvGraphicFramePr>
        <p:xfrm>
          <a:off x="1551150" y="3209925"/>
          <a:ext cx="3000000" cy="3000000"/>
        </p:xfrm>
        <a:graphic>
          <a:graphicData uri="http://schemas.openxmlformats.org/drawingml/2006/table">
            <a:tbl>
              <a:tblPr>
                <a:noFill/>
                <a:tableStyleId>{EB8F8B26-B965-49DA-8FF1-B37E1C7E676C}</a:tableStyleId>
              </a:tblPr>
              <a:tblGrid>
                <a:gridCol w="662175"/>
                <a:gridCol w="662175"/>
                <a:gridCol w="662175"/>
                <a:gridCol w="662175"/>
                <a:gridCol w="662175"/>
                <a:gridCol w="662175"/>
                <a:gridCol w="662175"/>
                <a:gridCol w="662175"/>
                <a:gridCol w="662175"/>
                <a:gridCol w="662175"/>
              </a:tblGrid>
              <a:tr h="32000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8</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9</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1529" name="Google Shape;1529;p184"/>
          <p:cNvGraphicFramePr/>
          <p:nvPr/>
        </p:nvGraphicFramePr>
        <p:xfrm>
          <a:off x="1551150" y="3491350"/>
          <a:ext cx="3000000" cy="3000000"/>
        </p:xfrm>
        <a:graphic>
          <a:graphicData uri="http://schemas.openxmlformats.org/drawingml/2006/table">
            <a:tbl>
              <a:tblPr>
                <a:noFill/>
                <a:tableStyleId>{EB8F8B26-B965-49DA-8FF1-B37E1C7E676C}</a:tableStyleId>
              </a:tblPr>
              <a:tblGrid>
                <a:gridCol w="663950"/>
                <a:gridCol w="663950"/>
                <a:gridCol w="663950"/>
                <a:gridCol w="663950"/>
                <a:gridCol w="663950"/>
                <a:gridCol w="663950"/>
                <a:gridCol w="663950"/>
                <a:gridCol w="663950"/>
                <a:gridCol w="663950"/>
                <a:gridCol w="663950"/>
              </a:tblGrid>
              <a:tr h="3962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5</a:t>
                      </a:r>
                      <a:endParaRPr/>
                    </a:p>
                  </a:txBody>
                  <a:tcPr marT="91425" marB="91425" marR="91425" marL="91425"/>
                </a:tc>
                <a:tc>
                  <a:txBody>
                    <a:bodyPr/>
                    <a:lstStyle/>
                    <a:p>
                      <a:pPr indent="0" lvl="0" marL="0" rtl="0" algn="ctr">
                        <a:spcBef>
                          <a:spcPts val="0"/>
                        </a:spcBef>
                        <a:spcAft>
                          <a:spcPts val="0"/>
                        </a:spcAft>
                        <a:buNone/>
                      </a:pPr>
                      <a:r>
                        <a:rPr lang="en"/>
                        <a:t>7</a:t>
                      </a:r>
                      <a:endParaRPr/>
                    </a:p>
                  </a:txBody>
                  <a:tcPr marT="91425" marB="91425" marR="91425" marL="91425">
                    <a:solidFill>
                      <a:srgbClr val="FFFFFF"/>
                    </a:solidFill>
                  </a:tcPr>
                </a:tc>
                <a:tc>
                  <a:txBody>
                    <a:bodyPr/>
                    <a:lstStyle/>
                    <a:p>
                      <a:pPr indent="0" lvl="0" marL="0" rtl="0" algn="ctr">
                        <a:spcBef>
                          <a:spcPts val="0"/>
                        </a:spcBef>
                        <a:spcAft>
                          <a:spcPts val="0"/>
                        </a:spcAft>
                        <a:buNone/>
                      </a:pPr>
                      <a:r>
                        <a:rPr lang="en"/>
                        <a:t>7</a:t>
                      </a:r>
                      <a:endParaRPr/>
                    </a:p>
                  </a:txBody>
                  <a:tcPr marT="91425" marB="91425" marR="91425" marL="91425"/>
                </a:tc>
                <a:tc>
                  <a:txBody>
                    <a:bodyPr/>
                    <a:lstStyle/>
                    <a:p>
                      <a:pPr indent="0" lvl="0" marL="0" rtl="0" algn="ctr">
                        <a:spcBef>
                          <a:spcPts val="0"/>
                        </a:spcBef>
                        <a:spcAft>
                          <a:spcPts val="0"/>
                        </a:spcAft>
                        <a:buNone/>
                      </a:pPr>
                      <a:r>
                        <a:rPr lang="en"/>
                        <a:t>8</a:t>
                      </a:r>
                      <a:endParaRPr/>
                    </a:p>
                  </a:txBody>
                  <a:tcPr marT="91425" marB="91425" marR="91425" marL="91425"/>
                </a:tc>
                <a:tc>
                  <a:txBody>
                    <a:bodyPr/>
                    <a:lstStyle/>
                    <a:p>
                      <a:pPr indent="0" lvl="0" marL="0" rtl="0" algn="ctr">
                        <a:spcBef>
                          <a:spcPts val="0"/>
                        </a:spcBef>
                        <a:spcAft>
                          <a:spcPts val="0"/>
                        </a:spcAft>
                        <a:buNone/>
                      </a:pPr>
                      <a:r>
                        <a:rPr lang="en"/>
                        <a:t>8</a:t>
                      </a:r>
                      <a:endParaRPr/>
                    </a:p>
                  </a:txBody>
                  <a:tcPr marT="91425" marB="91425" marR="91425" marL="91425"/>
                </a:tc>
                <a:tc>
                  <a:txBody>
                    <a:bodyPr/>
                    <a:lstStyle/>
                    <a:p>
                      <a:pPr indent="0" lvl="0" marL="0" rtl="0" algn="ctr">
                        <a:spcBef>
                          <a:spcPts val="0"/>
                        </a:spcBef>
                        <a:spcAft>
                          <a:spcPts val="0"/>
                        </a:spcAft>
                        <a:buNone/>
                      </a:pPr>
                      <a:r>
                        <a:rPr lang="en"/>
                        <a:t>8</a:t>
                      </a:r>
                      <a:endParaRPr/>
                    </a:p>
                  </a:txBody>
                  <a:tcPr marT="91425" marB="91425" marR="91425" marL="91425"/>
                </a:tc>
              </a:tr>
            </a:tbl>
          </a:graphicData>
        </a:graphic>
      </p:graphicFrame>
      <p:graphicFrame>
        <p:nvGraphicFramePr>
          <p:cNvPr id="1530" name="Google Shape;1530;p184"/>
          <p:cNvGraphicFramePr/>
          <p:nvPr/>
        </p:nvGraphicFramePr>
        <p:xfrm>
          <a:off x="2160750" y="49625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1531" name="Google Shape;1531;p184"/>
          <p:cNvGraphicFramePr/>
          <p:nvPr/>
        </p:nvGraphicFramePr>
        <p:xfrm>
          <a:off x="2160750" y="5243950"/>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lang="en"/>
                        <a:t>170</a:t>
                      </a:r>
                      <a:endParaRPr/>
                    </a:p>
                  </a:txBody>
                  <a:tcPr marT="91425" marB="91425" marR="91425" marL="91425"/>
                </a:tc>
                <a:tc>
                  <a:txBody>
                    <a:bodyPr/>
                    <a:lstStyle/>
                    <a:p>
                      <a:pPr indent="0" lvl="0" marL="0" rtl="0" algn="ctr">
                        <a:spcBef>
                          <a:spcPts val="0"/>
                        </a:spcBef>
                        <a:spcAft>
                          <a:spcPts val="0"/>
                        </a:spcAft>
                        <a:buNone/>
                      </a:pPr>
                      <a:r>
                        <a:rPr lang="en"/>
                        <a:t>90</a:t>
                      </a:r>
                      <a:endParaRPr/>
                    </a:p>
                  </a:txBody>
                  <a:tcPr marT="91425" marB="91425" marR="91425" marL="91425"/>
                </a:tc>
                <a:tc>
                  <a:txBody>
                    <a:bodyPr/>
                    <a:lstStyle/>
                    <a:p>
                      <a:pPr indent="0" lvl="0" marL="0" rtl="0" algn="ctr">
                        <a:spcBef>
                          <a:spcPts val="0"/>
                        </a:spcBef>
                        <a:spcAft>
                          <a:spcPts val="0"/>
                        </a:spcAft>
                        <a:buNone/>
                      </a:pPr>
                      <a:r>
                        <a:rPr lang="en"/>
                        <a:t>802</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24</a:t>
                      </a:r>
                      <a:endParaRPr/>
                    </a:p>
                  </a:txBody>
                  <a:tcPr marT="91425" marB="91425" marR="91425" marL="91425"/>
                </a:tc>
                <a:tc>
                  <a:txBody>
                    <a:bodyPr/>
                    <a:lstStyle/>
                    <a:p>
                      <a:pPr indent="0" lvl="0" marL="0" rtl="0" algn="ctr">
                        <a:spcBef>
                          <a:spcPts val="0"/>
                        </a:spcBef>
                        <a:spcAft>
                          <a:spcPts val="0"/>
                        </a:spcAft>
                        <a:buNone/>
                      </a:pPr>
                      <a:r>
                        <a:rPr lang="en"/>
                        <a:t>45</a:t>
                      </a:r>
                      <a:endParaRPr/>
                    </a:p>
                  </a:txBody>
                  <a:tcPr marT="91425" marB="91425" marR="91425" marL="91425">
                    <a:solidFill>
                      <a:srgbClr val="FFFFFF"/>
                    </a:solidFill>
                  </a:tcPr>
                </a:tc>
                <a:tc>
                  <a:txBody>
                    <a:bodyPr/>
                    <a:lstStyle/>
                    <a:p>
                      <a:pPr indent="0" lvl="0" marL="0" rtl="0" algn="ctr">
                        <a:spcBef>
                          <a:spcPts val="0"/>
                        </a:spcBef>
                        <a:spcAft>
                          <a:spcPts val="0"/>
                        </a:spcAft>
                        <a:buNone/>
                      </a:pPr>
                      <a:r>
                        <a:rPr lang="en"/>
                        <a:t>75</a:t>
                      </a:r>
                      <a:endParaRPr/>
                    </a:p>
                  </a:txBody>
                  <a:tcPr marT="91425" marB="91425" marR="91425" marL="91425"/>
                </a:tc>
                <a:tc>
                  <a:txBody>
                    <a:bodyPr/>
                    <a:lstStyle/>
                    <a:p>
                      <a:pPr indent="0" lvl="0" marL="0" rtl="0" algn="ctr">
                        <a:spcBef>
                          <a:spcPts val="0"/>
                        </a:spcBef>
                        <a:spcAft>
                          <a:spcPts val="0"/>
                        </a:spcAft>
                        <a:buNone/>
                      </a:pPr>
                      <a:r>
                        <a:rPr lang="en"/>
                        <a:t>66</a:t>
                      </a:r>
                      <a:endParaRPr/>
                    </a:p>
                  </a:txBody>
                  <a:tcPr marT="91425" marB="91425" marR="91425" marL="91425"/>
                </a:tc>
              </a:tr>
            </a:tbl>
          </a:graphicData>
        </a:graphic>
      </p:graphicFrame>
      <p:cxnSp>
        <p:nvCxnSpPr>
          <p:cNvPr id="1532" name="Google Shape;1532;p184"/>
          <p:cNvCxnSpPr/>
          <p:nvPr/>
        </p:nvCxnSpPr>
        <p:spPr>
          <a:xfrm flipH="1">
            <a:off x="6021725" y="2165675"/>
            <a:ext cx="1126800" cy="1452600"/>
          </a:xfrm>
          <a:prstGeom prst="straightConnector1">
            <a:avLst/>
          </a:prstGeom>
          <a:noFill/>
          <a:ln cap="flat" cmpd="sng" w="19050">
            <a:solidFill>
              <a:schemeClr val="dk2"/>
            </a:solidFill>
            <a:prstDash val="solid"/>
            <a:round/>
            <a:headEnd len="med" w="med" type="none"/>
            <a:tailEnd len="med" w="med" type="triangle"/>
          </a:ln>
        </p:spPr>
      </p:cxnSp>
      <p:cxnSp>
        <p:nvCxnSpPr>
          <p:cNvPr id="1533" name="Google Shape;1533;p184"/>
          <p:cNvCxnSpPr/>
          <p:nvPr/>
        </p:nvCxnSpPr>
        <p:spPr>
          <a:xfrm>
            <a:off x="6012850" y="3794350"/>
            <a:ext cx="1065300" cy="15318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7" name="Shape 1537"/>
        <p:cNvGrpSpPr/>
        <p:nvPr/>
      </p:nvGrpSpPr>
      <p:grpSpPr>
        <a:xfrm>
          <a:off x="0" y="0"/>
          <a:ext cx="0" cy="0"/>
          <a:chOff x="0" y="0"/>
          <a:chExt cx="0" cy="0"/>
        </a:xfrm>
      </p:grpSpPr>
      <p:graphicFrame>
        <p:nvGraphicFramePr>
          <p:cNvPr id="1538" name="Google Shape;1538;p185"/>
          <p:cNvGraphicFramePr/>
          <p:nvPr/>
        </p:nvGraphicFramePr>
        <p:xfrm>
          <a:off x="2160750" y="15335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1539" name="Google Shape;1539;p18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Radix 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graphicFrame>
        <p:nvGraphicFramePr>
          <p:cNvPr id="1540" name="Google Shape;1540;p185"/>
          <p:cNvGraphicFramePr/>
          <p:nvPr/>
        </p:nvGraphicFramePr>
        <p:xfrm>
          <a:off x="2160750" y="1814950"/>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lang="en"/>
                        <a:t>17</a:t>
                      </a:r>
                      <a:r>
                        <a:rPr b="1" lang="en"/>
                        <a:t>0</a:t>
                      </a:r>
                      <a:endParaRPr b="1"/>
                    </a:p>
                  </a:txBody>
                  <a:tcPr marT="91425" marB="91425" marR="91425" marL="91425"/>
                </a:tc>
                <a:tc>
                  <a:txBody>
                    <a:bodyPr/>
                    <a:lstStyle/>
                    <a:p>
                      <a:pPr indent="0" lvl="0" marL="0" rtl="0" algn="ctr">
                        <a:spcBef>
                          <a:spcPts val="0"/>
                        </a:spcBef>
                        <a:spcAft>
                          <a:spcPts val="0"/>
                        </a:spcAft>
                        <a:buNone/>
                      </a:pPr>
                      <a:r>
                        <a:rPr lang="en"/>
                        <a:t>4</a:t>
                      </a:r>
                      <a:r>
                        <a:rPr b="1" lang="en"/>
                        <a:t>5</a:t>
                      </a:r>
                      <a:endParaRPr b="1"/>
                    </a:p>
                  </a:txBody>
                  <a:tcPr marT="91425" marB="91425" marR="91425" marL="91425"/>
                </a:tc>
                <a:tc>
                  <a:txBody>
                    <a:bodyPr/>
                    <a:lstStyle/>
                    <a:p>
                      <a:pPr indent="0" lvl="0" marL="0" rtl="0" algn="ctr">
                        <a:spcBef>
                          <a:spcPts val="0"/>
                        </a:spcBef>
                        <a:spcAft>
                          <a:spcPts val="0"/>
                        </a:spcAft>
                        <a:buNone/>
                      </a:pPr>
                      <a:r>
                        <a:rPr lang="en"/>
                        <a:t>7</a:t>
                      </a:r>
                      <a:r>
                        <a:rPr b="1" lang="en"/>
                        <a:t>5</a:t>
                      </a:r>
                      <a:endParaRPr b="1"/>
                    </a:p>
                  </a:txBody>
                  <a:tcPr marT="91425" marB="91425" marR="91425" marL="91425"/>
                </a:tc>
                <a:tc>
                  <a:txBody>
                    <a:bodyPr/>
                    <a:lstStyle/>
                    <a:p>
                      <a:pPr indent="0" lvl="0" marL="0" rtl="0" algn="ctr">
                        <a:spcBef>
                          <a:spcPts val="0"/>
                        </a:spcBef>
                        <a:spcAft>
                          <a:spcPts val="0"/>
                        </a:spcAft>
                        <a:buNone/>
                      </a:pPr>
                      <a:r>
                        <a:rPr lang="en"/>
                        <a:t>9</a:t>
                      </a:r>
                      <a:r>
                        <a:rPr b="1" lang="en"/>
                        <a:t>0</a:t>
                      </a:r>
                      <a:endParaRPr b="1"/>
                    </a:p>
                  </a:txBody>
                  <a:tcPr marT="91425" marB="91425" marR="91425" marL="91425"/>
                </a:tc>
                <a:tc>
                  <a:txBody>
                    <a:bodyPr/>
                    <a:lstStyle/>
                    <a:p>
                      <a:pPr indent="0" lvl="0" marL="0" rtl="0" algn="ctr">
                        <a:spcBef>
                          <a:spcPts val="0"/>
                        </a:spcBef>
                        <a:spcAft>
                          <a:spcPts val="0"/>
                        </a:spcAft>
                        <a:buNone/>
                      </a:pPr>
                      <a:r>
                        <a:rPr lang="en"/>
                        <a:t>80</a:t>
                      </a:r>
                      <a:r>
                        <a:rPr b="1" lang="en"/>
                        <a:t>2</a:t>
                      </a:r>
                      <a:endParaRPr b="1"/>
                    </a:p>
                  </a:txBody>
                  <a:tcPr marT="91425" marB="91425" marR="91425" marL="91425"/>
                </a:tc>
                <a:tc>
                  <a:txBody>
                    <a:bodyPr/>
                    <a:lstStyle/>
                    <a:p>
                      <a:pPr indent="0" lvl="0" marL="0" rtl="0" algn="ctr">
                        <a:spcBef>
                          <a:spcPts val="0"/>
                        </a:spcBef>
                        <a:spcAft>
                          <a:spcPts val="0"/>
                        </a:spcAft>
                        <a:buNone/>
                      </a:pPr>
                      <a:r>
                        <a:rPr lang="en"/>
                        <a:t>2</a:t>
                      </a:r>
                      <a:r>
                        <a:rPr b="1" lang="en"/>
                        <a:t>4</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2</a:t>
                      </a:r>
                      <a:endParaRPr b="1"/>
                    </a:p>
                  </a:txBody>
                  <a:tcPr marT="91425" marB="91425" marR="91425" marL="91425"/>
                </a:tc>
                <a:tc>
                  <a:txBody>
                    <a:bodyPr/>
                    <a:lstStyle/>
                    <a:p>
                      <a:pPr indent="0" lvl="0" marL="0" rtl="0" algn="ctr">
                        <a:spcBef>
                          <a:spcPts val="0"/>
                        </a:spcBef>
                        <a:spcAft>
                          <a:spcPts val="0"/>
                        </a:spcAft>
                        <a:buNone/>
                      </a:pPr>
                      <a:r>
                        <a:rPr lang="en"/>
                        <a:t>6</a:t>
                      </a:r>
                      <a:r>
                        <a:rPr b="1" lang="en"/>
                        <a:t>6</a:t>
                      </a:r>
                      <a:endParaRPr b="1"/>
                    </a:p>
                  </a:txBody>
                  <a:tcPr marT="91425" marB="91425" marR="91425" marL="91425"/>
                </a:tc>
              </a:tr>
            </a:tbl>
          </a:graphicData>
        </a:graphic>
      </p:graphicFrame>
      <p:graphicFrame>
        <p:nvGraphicFramePr>
          <p:cNvPr id="1541" name="Google Shape;1541;p185"/>
          <p:cNvGraphicFramePr/>
          <p:nvPr/>
        </p:nvGraphicFramePr>
        <p:xfrm>
          <a:off x="1551150" y="2295525"/>
          <a:ext cx="3000000" cy="3000000"/>
        </p:xfrm>
        <a:graphic>
          <a:graphicData uri="http://schemas.openxmlformats.org/drawingml/2006/table">
            <a:tbl>
              <a:tblPr>
                <a:noFill/>
                <a:tableStyleId>{EB8F8B26-B965-49DA-8FF1-B37E1C7E676C}</a:tableStyleId>
              </a:tblPr>
              <a:tblGrid>
                <a:gridCol w="662175"/>
                <a:gridCol w="662175"/>
                <a:gridCol w="662175"/>
                <a:gridCol w="662175"/>
                <a:gridCol w="662175"/>
                <a:gridCol w="662175"/>
                <a:gridCol w="662175"/>
                <a:gridCol w="662175"/>
                <a:gridCol w="662175"/>
                <a:gridCol w="662175"/>
              </a:tblGrid>
              <a:tr h="32000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8</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9</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1542" name="Google Shape;1542;p185"/>
          <p:cNvGraphicFramePr/>
          <p:nvPr/>
        </p:nvGraphicFramePr>
        <p:xfrm>
          <a:off x="1551150" y="2576950"/>
          <a:ext cx="3000000" cy="3000000"/>
        </p:xfrm>
        <a:graphic>
          <a:graphicData uri="http://schemas.openxmlformats.org/drawingml/2006/table">
            <a:tbl>
              <a:tblPr>
                <a:noFill/>
                <a:tableStyleId>{EB8F8B26-B965-49DA-8FF1-B37E1C7E676C}</a:tableStyleId>
              </a:tblPr>
              <a:tblGrid>
                <a:gridCol w="663950"/>
                <a:gridCol w="663950"/>
                <a:gridCol w="663950"/>
                <a:gridCol w="663950"/>
                <a:gridCol w="663950"/>
                <a:gridCol w="663950"/>
                <a:gridCol w="663950"/>
                <a:gridCol w="663950"/>
                <a:gridCol w="663950"/>
                <a:gridCol w="663950"/>
              </a:tblGrid>
              <a:tr h="396200">
                <a:tc>
                  <a:txBody>
                    <a:bodyPr/>
                    <a:lstStyle/>
                    <a:p>
                      <a:pPr indent="0" lvl="0" marL="0" rtl="0" algn="ctr">
                        <a:spcBef>
                          <a:spcPts val="0"/>
                        </a:spcBef>
                        <a:spcAft>
                          <a:spcPts val="0"/>
                        </a:spcAft>
                        <a:buNone/>
                      </a:pPr>
                      <a:r>
                        <a:rPr lang="en"/>
                        <a:t>1</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t>2</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t>4</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t>4</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t>5</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t>7</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t>7</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t>8</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t>8</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t>8</a:t>
                      </a:r>
                      <a:endParaRPr/>
                    </a:p>
                  </a:txBody>
                  <a:tcPr marT="91425" marB="91425" marR="91425" marL="91425">
                    <a:solidFill>
                      <a:srgbClr val="F3F3F3"/>
                    </a:solidFill>
                  </a:tcPr>
                </a:tc>
              </a:tr>
            </a:tbl>
          </a:graphicData>
        </a:graphic>
      </p:graphicFrame>
      <p:graphicFrame>
        <p:nvGraphicFramePr>
          <p:cNvPr id="1543" name="Google Shape;1543;p185"/>
          <p:cNvGraphicFramePr/>
          <p:nvPr/>
        </p:nvGraphicFramePr>
        <p:xfrm>
          <a:off x="2160750" y="30575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1544" name="Google Shape;1544;p185"/>
          <p:cNvGraphicFramePr/>
          <p:nvPr/>
        </p:nvGraphicFramePr>
        <p:xfrm>
          <a:off x="2160750" y="3338950"/>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lang="en"/>
                        <a:t>1</a:t>
                      </a:r>
                      <a:r>
                        <a:rPr b="1" lang="en"/>
                        <a:t>7</a:t>
                      </a:r>
                      <a:r>
                        <a:rPr lang="en"/>
                        <a:t>0</a:t>
                      </a:r>
                      <a:endParaRPr/>
                    </a:p>
                  </a:txBody>
                  <a:tcPr marT="91425" marB="91425" marR="91425" marL="91425"/>
                </a:tc>
                <a:tc>
                  <a:txBody>
                    <a:bodyPr/>
                    <a:lstStyle/>
                    <a:p>
                      <a:pPr indent="0" lvl="0" marL="0" rtl="0" algn="ctr">
                        <a:spcBef>
                          <a:spcPts val="0"/>
                        </a:spcBef>
                        <a:spcAft>
                          <a:spcPts val="0"/>
                        </a:spcAft>
                        <a:buNone/>
                      </a:pPr>
                      <a:r>
                        <a:rPr b="1" lang="en"/>
                        <a:t>9</a:t>
                      </a:r>
                      <a:r>
                        <a:rPr lang="en"/>
                        <a:t>0</a:t>
                      </a:r>
                      <a:endParaRPr/>
                    </a:p>
                  </a:txBody>
                  <a:tcPr marT="91425" marB="91425" marR="91425" marL="91425"/>
                </a:tc>
                <a:tc>
                  <a:txBody>
                    <a:bodyPr/>
                    <a:lstStyle/>
                    <a:p>
                      <a:pPr indent="0" lvl="0" marL="0" rtl="0" algn="ctr">
                        <a:spcBef>
                          <a:spcPts val="0"/>
                        </a:spcBef>
                        <a:spcAft>
                          <a:spcPts val="0"/>
                        </a:spcAft>
                        <a:buNone/>
                      </a:pPr>
                      <a:r>
                        <a:rPr lang="en"/>
                        <a:t>8</a:t>
                      </a:r>
                      <a:r>
                        <a:rPr b="1" lang="en"/>
                        <a:t>0</a:t>
                      </a:r>
                      <a:r>
                        <a:rPr lang="en"/>
                        <a:t>2</a:t>
                      </a:r>
                      <a:endParaRPr/>
                    </a:p>
                  </a:txBody>
                  <a:tcPr marT="91425" marB="91425" marR="91425" marL="91425"/>
                </a:tc>
                <a:tc>
                  <a:txBody>
                    <a:bodyPr/>
                    <a:lstStyle/>
                    <a:p>
                      <a:pPr indent="0" lvl="0" marL="0" rtl="0" algn="ctr">
                        <a:spcBef>
                          <a:spcPts val="0"/>
                        </a:spcBef>
                        <a:spcAft>
                          <a:spcPts val="0"/>
                        </a:spcAft>
                        <a:buNone/>
                      </a:pPr>
                      <a:r>
                        <a:rPr b="1" lang="en"/>
                        <a:t>0</a:t>
                      </a:r>
                      <a:r>
                        <a:rPr lang="en"/>
                        <a:t>2</a:t>
                      </a:r>
                      <a:endParaRPr/>
                    </a:p>
                  </a:txBody>
                  <a:tcPr marT="91425" marB="91425" marR="91425" marL="91425"/>
                </a:tc>
                <a:tc>
                  <a:txBody>
                    <a:bodyPr/>
                    <a:lstStyle/>
                    <a:p>
                      <a:pPr indent="0" lvl="0" marL="0" rtl="0" algn="ctr">
                        <a:spcBef>
                          <a:spcPts val="0"/>
                        </a:spcBef>
                        <a:spcAft>
                          <a:spcPts val="0"/>
                        </a:spcAft>
                        <a:buNone/>
                      </a:pPr>
                      <a:r>
                        <a:rPr b="1" lang="en"/>
                        <a:t>2</a:t>
                      </a:r>
                      <a:r>
                        <a:rPr lang="en"/>
                        <a:t>4</a:t>
                      </a:r>
                      <a:endParaRPr/>
                    </a:p>
                  </a:txBody>
                  <a:tcPr marT="91425" marB="91425" marR="91425" marL="91425"/>
                </a:tc>
                <a:tc>
                  <a:txBody>
                    <a:bodyPr/>
                    <a:lstStyle/>
                    <a:p>
                      <a:pPr indent="0" lvl="0" marL="0" rtl="0" algn="ctr">
                        <a:spcBef>
                          <a:spcPts val="0"/>
                        </a:spcBef>
                        <a:spcAft>
                          <a:spcPts val="0"/>
                        </a:spcAft>
                        <a:buNone/>
                      </a:pPr>
                      <a:r>
                        <a:rPr b="1" lang="en"/>
                        <a:t>4</a:t>
                      </a:r>
                      <a:r>
                        <a:rPr lang="en"/>
                        <a:t>5</a:t>
                      </a:r>
                      <a:endParaRPr/>
                    </a:p>
                  </a:txBody>
                  <a:tcPr marT="91425" marB="91425" marR="91425" marL="91425">
                    <a:solidFill>
                      <a:srgbClr val="FFFFFF"/>
                    </a:solidFill>
                  </a:tcPr>
                </a:tc>
                <a:tc>
                  <a:txBody>
                    <a:bodyPr/>
                    <a:lstStyle/>
                    <a:p>
                      <a:pPr indent="0" lvl="0" marL="0" rtl="0" algn="ctr">
                        <a:spcBef>
                          <a:spcPts val="0"/>
                        </a:spcBef>
                        <a:spcAft>
                          <a:spcPts val="0"/>
                        </a:spcAft>
                        <a:buNone/>
                      </a:pPr>
                      <a:r>
                        <a:rPr b="1" lang="en"/>
                        <a:t>7</a:t>
                      </a:r>
                      <a:r>
                        <a:rPr lang="en"/>
                        <a:t>5</a:t>
                      </a:r>
                      <a:endParaRPr/>
                    </a:p>
                  </a:txBody>
                  <a:tcPr marT="91425" marB="91425" marR="91425" marL="91425"/>
                </a:tc>
                <a:tc>
                  <a:txBody>
                    <a:bodyPr/>
                    <a:lstStyle/>
                    <a:p>
                      <a:pPr indent="0" lvl="0" marL="0" rtl="0" algn="ctr">
                        <a:spcBef>
                          <a:spcPts val="0"/>
                        </a:spcBef>
                        <a:spcAft>
                          <a:spcPts val="0"/>
                        </a:spcAft>
                        <a:buNone/>
                      </a:pPr>
                      <a:r>
                        <a:rPr b="1" lang="en"/>
                        <a:t>6</a:t>
                      </a:r>
                      <a:r>
                        <a:rPr lang="en"/>
                        <a:t>6</a:t>
                      </a:r>
                      <a:endParaRPr/>
                    </a:p>
                  </a:txBody>
                  <a:tcPr marT="91425" marB="91425" marR="91425" marL="91425"/>
                </a:tc>
              </a:tr>
            </a:tbl>
          </a:graphicData>
        </a:graphic>
      </p:graphicFrame>
      <p:graphicFrame>
        <p:nvGraphicFramePr>
          <p:cNvPr id="1545" name="Google Shape;1545;p185"/>
          <p:cNvGraphicFramePr/>
          <p:nvPr/>
        </p:nvGraphicFramePr>
        <p:xfrm>
          <a:off x="1551150" y="3819525"/>
          <a:ext cx="3000000" cy="3000000"/>
        </p:xfrm>
        <a:graphic>
          <a:graphicData uri="http://schemas.openxmlformats.org/drawingml/2006/table">
            <a:tbl>
              <a:tblPr>
                <a:noFill/>
                <a:tableStyleId>{EB8F8B26-B965-49DA-8FF1-B37E1C7E676C}</a:tableStyleId>
              </a:tblPr>
              <a:tblGrid>
                <a:gridCol w="662175"/>
                <a:gridCol w="662175"/>
                <a:gridCol w="662175"/>
                <a:gridCol w="662175"/>
                <a:gridCol w="662175"/>
                <a:gridCol w="662175"/>
                <a:gridCol w="662175"/>
                <a:gridCol w="662175"/>
                <a:gridCol w="662175"/>
                <a:gridCol w="662175"/>
              </a:tblGrid>
              <a:tr h="32000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8</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9</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1546" name="Google Shape;1546;p185"/>
          <p:cNvGraphicFramePr/>
          <p:nvPr/>
        </p:nvGraphicFramePr>
        <p:xfrm>
          <a:off x="1551150" y="4100950"/>
          <a:ext cx="3000000" cy="3000000"/>
        </p:xfrm>
        <a:graphic>
          <a:graphicData uri="http://schemas.openxmlformats.org/drawingml/2006/table">
            <a:tbl>
              <a:tblPr>
                <a:noFill/>
                <a:tableStyleId>{EB8F8B26-B965-49DA-8FF1-B37E1C7E676C}</a:tableStyleId>
              </a:tblPr>
              <a:tblGrid>
                <a:gridCol w="663950"/>
                <a:gridCol w="663950"/>
                <a:gridCol w="663950"/>
                <a:gridCol w="663950"/>
                <a:gridCol w="663950"/>
                <a:gridCol w="663950"/>
                <a:gridCol w="663950"/>
                <a:gridCol w="663950"/>
                <a:gridCol w="663950"/>
                <a:gridCol w="663950"/>
              </a:tblGrid>
              <a:tr h="396200">
                <a:tc>
                  <a:txBody>
                    <a:bodyPr/>
                    <a:lstStyle/>
                    <a:p>
                      <a:pPr indent="0" lvl="0" marL="0" rtl="0" algn="ctr">
                        <a:spcBef>
                          <a:spcPts val="0"/>
                        </a:spcBef>
                        <a:spcAft>
                          <a:spcPts val="0"/>
                        </a:spcAft>
                        <a:buNone/>
                      </a:pPr>
                      <a:r>
                        <a:rPr lang="en"/>
                        <a:t>2</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t>2</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t>3</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t>3</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t>4</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t>4</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t>5</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t>7</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t>7</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t>8</a:t>
                      </a:r>
                      <a:endParaRPr/>
                    </a:p>
                  </a:txBody>
                  <a:tcPr marT="91425" marB="91425" marR="91425" marL="91425">
                    <a:solidFill>
                      <a:srgbClr val="F3F3F3"/>
                    </a:solidFill>
                  </a:tcPr>
                </a:tc>
              </a:tr>
            </a:tbl>
          </a:graphicData>
        </a:graphic>
      </p:graphicFrame>
      <p:graphicFrame>
        <p:nvGraphicFramePr>
          <p:cNvPr id="1547" name="Google Shape;1547;p185"/>
          <p:cNvGraphicFramePr/>
          <p:nvPr/>
        </p:nvGraphicFramePr>
        <p:xfrm>
          <a:off x="2160750" y="45815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1548" name="Google Shape;1548;p185"/>
          <p:cNvGraphicFramePr/>
          <p:nvPr/>
        </p:nvGraphicFramePr>
        <p:xfrm>
          <a:off x="2160750" y="4862950"/>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8</a:t>
                      </a:r>
                      <a:r>
                        <a:rPr lang="en"/>
                        <a:t>02</a:t>
                      </a:r>
                      <a:endParaRPr/>
                    </a:p>
                  </a:txBody>
                  <a:tcPr marT="91425" marB="91425" marR="91425" marL="91425"/>
                </a:tc>
                <a:tc>
                  <a:txBody>
                    <a:bodyPr/>
                    <a:lstStyle/>
                    <a:p>
                      <a:pPr indent="0" lvl="0" marL="0" rtl="0" algn="ctr">
                        <a:spcBef>
                          <a:spcPts val="0"/>
                        </a:spcBef>
                        <a:spcAft>
                          <a:spcPts val="0"/>
                        </a:spcAft>
                        <a:buNone/>
                      </a:pPr>
                      <a:r>
                        <a:rPr b="1" lang="en"/>
                        <a:t>0</a:t>
                      </a:r>
                      <a:r>
                        <a:rPr lang="en"/>
                        <a:t>02</a:t>
                      </a:r>
                      <a:endParaRPr/>
                    </a:p>
                  </a:txBody>
                  <a:tcPr marT="91425" marB="91425" marR="91425" marL="91425"/>
                </a:tc>
                <a:tc>
                  <a:txBody>
                    <a:bodyPr/>
                    <a:lstStyle/>
                    <a:p>
                      <a:pPr indent="0" lvl="0" marL="0" rtl="0" algn="ctr">
                        <a:spcBef>
                          <a:spcPts val="0"/>
                        </a:spcBef>
                        <a:spcAft>
                          <a:spcPts val="0"/>
                        </a:spcAft>
                        <a:buNone/>
                      </a:pPr>
                      <a:r>
                        <a:rPr b="1" lang="en"/>
                        <a:t>0</a:t>
                      </a:r>
                      <a:r>
                        <a:rPr lang="en"/>
                        <a:t>24</a:t>
                      </a:r>
                      <a:endParaRPr/>
                    </a:p>
                  </a:txBody>
                  <a:tcPr marT="91425" marB="91425" marR="91425" marL="91425"/>
                </a:tc>
                <a:tc>
                  <a:txBody>
                    <a:bodyPr/>
                    <a:lstStyle/>
                    <a:p>
                      <a:pPr indent="0" lvl="0" marL="0" rtl="0" algn="ctr">
                        <a:spcBef>
                          <a:spcPts val="0"/>
                        </a:spcBef>
                        <a:spcAft>
                          <a:spcPts val="0"/>
                        </a:spcAft>
                        <a:buNone/>
                      </a:pPr>
                      <a:r>
                        <a:rPr b="1" lang="en"/>
                        <a:t>0</a:t>
                      </a:r>
                      <a:r>
                        <a:rPr lang="en"/>
                        <a:t>45</a:t>
                      </a:r>
                      <a:endParaRPr/>
                    </a:p>
                  </a:txBody>
                  <a:tcPr marT="91425" marB="91425" marR="91425" marL="91425"/>
                </a:tc>
                <a:tc>
                  <a:txBody>
                    <a:bodyPr/>
                    <a:lstStyle/>
                    <a:p>
                      <a:pPr indent="0" lvl="0" marL="0" rtl="0" algn="ctr">
                        <a:spcBef>
                          <a:spcPts val="0"/>
                        </a:spcBef>
                        <a:spcAft>
                          <a:spcPts val="0"/>
                        </a:spcAft>
                        <a:buNone/>
                      </a:pPr>
                      <a:r>
                        <a:rPr b="1" lang="en"/>
                        <a:t>0</a:t>
                      </a:r>
                      <a:r>
                        <a:rPr lang="en"/>
                        <a:t>66</a:t>
                      </a:r>
                      <a:endParaRPr/>
                    </a:p>
                  </a:txBody>
                  <a:tcPr marT="91425" marB="91425" marR="91425" marL="91425"/>
                </a:tc>
                <a:tc>
                  <a:txBody>
                    <a:bodyPr/>
                    <a:lstStyle/>
                    <a:p>
                      <a:pPr indent="0" lvl="0" marL="0" rtl="0" algn="ctr">
                        <a:spcBef>
                          <a:spcPts val="0"/>
                        </a:spcBef>
                        <a:spcAft>
                          <a:spcPts val="0"/>
                        </a:spcAft>
                        <a:buNone/>
                      </a:pPr>
                      <a:r>
                        <a:rPr b="1" lang="en"/>
                        <a:t>1</a:t>
                      </a:r>
                      <a:r>
                        <a:rPr lang="en"/>
                        <a:t>70</a:t>
                      </a:r>
                      <a:endParaRPr/>
                    </a:p>
                  </a:txBody>
                  <a:tcPr marT="91425" marB="91425" marR="91425" marL="91425">
                    <a:solidFill>
                      <a:srgbClr val="FFFFFF"/>
                    </a:solidFill>
                  </a:tcPr>
                </a:tc>
                <a:tc>
                  <a:txBody>
                    <a:bodyPr/>
                    <a:lstStyle/>
                    <a:p>
                      <a:pPr indent="0" lvl="0" marL="0" rtl="0" algn="ctr">
                        <a:spcBef>
                          <a:spcPts val="0"/>
                        </a:spcBef>
                        <a:spcAft>
                          <a:spcPts val="0"/>
                        </a:spcAft>
                        <a:buNone/>
                      </a:pPr>
                      <a:r>
                        <a:rPr b="1" lang="en"/>
                        <a:t>0</a:t>
                      </a:r>
                      <a:r>
                        <a:rPr lang="en"/>
                        <a:t>75</a:t>
                      </a:r>
                      <a:endParaRPr/>
                    </a:p>
                  </a:txBody>
                  <a:tcPr marT="91425" marB="91425" marR="91425" marL="91425"/>
                </a:tc>
                <a:tc>
                  <a:txBody>
                    <a:bodyPr/>
                    <a:lstStyle/>
                    <a:p>
                      <a:pPr indent="0" lvl="0" marL="0" rtl="0" algn="ctr">
                        <a:spcBef>
                          <a:spcPts val="0"/>
                        </a:spcBef>
                        <a:spcAft>
                          <a:spcPts val="0"/>
                        </a:spcAft>
                        <a:buNone/>
                      </a:pPr>
                      <a:r>
                        <a:rPr b="1" lang="en"/>
                        <a:t>0</a:t>
                      </a:r>
                      <a:r>
                        <a:rPr lang="en"/>
                        <a:t>90</a:t>
                      </a:r>
                      <a:endParaRPr/>
                    </a:p>
                  </a:txBody>
                  <a:tcPr marT="91425" marB="91425" marR="91425" marL="91425"/>
                </a:tc>
              </a:tr>
            </a:tbl>
          </a:graphicData>
        </a:graphic>
      </p:graphicFrame>
      <p:graphicFrame>
        <p:nvGraphicFramePr>
          <p:cNvPr id="1549" name="Google Shape;1549;p185"/>
          <p:cNvGraphicFramePr/>
          <p:nvPr/>
        </p:nvGraphicFramePr>
        <p:xfrm>
          <a:off x="1551150" y="5267325"/>
          <a:ext cx="3000000" cy="3000000"/>
        </p:xfrm>
        <a:graphic>
          <a:graphicData uri="http://schemas.openxmlformats.org/drawingml/2006/table">
            <a:tbl>
              <a:tblPr>
                <a:noFill/>
                <a:tableStyleId>{EB8F8B26-B965-49DA-8FF1-B37E1C7E676C}</a:tableStyleId>
              </a:tblPr>
              <a:tblGrid>
                <a:gridCol w="662175"/>
                <a:gridCol w="662175"/>
                <a:gridCol w="662175"/>
                <a:gridCol w="662175"/>
                <a:gridCol w="662175"/>
                <a:gridCol w="662175"/>
                <a:gridCol w="662175"/>
                <a:gridCol w="662175"/>
                <a:gridCol w="662175"/>
                <a:gridCol w="662175"/>
              </a:tblGrid>
              <a:tr h="32000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8</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9</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1550" name="Google Shape;1550;p185"/>
          <p:cNvGraphicFramePr/>
          <p:nvPr/>
        </p:nvGraphicFramePr>
        <p:xfrm>
          <a:off x="1551150" y="5548750"/>
          <a:ext cx="3000000" cy="3000000"/>
        </p:xfrm>
        <a:graphic>
          <a:graphicData uri="http://schemas.openxmlformats.org/drawingml/2006/table">
            <a:tbl>
              <a:tblPr>
                <a:noFill/>
                <a:tableStyleId>{EB8F8B26-B965-49DA-8FF1-B37E1C7E676C}</a:tableStyleId>
              </a:tblPr>
              <a:tblGrid>
                <a:gridCol w="663950"/>
                <a:gridCol w="663950"/>
                <a:gridCol w="663950"/>
                <a:gridCol w="663950"/>
                <a:gridCol w="663950"/>
                <a:gridCol w="663950"/>
                <a:gridCol w="663950"/>
                <a:gridCol w="663950"/>
                <a:gridCol w="663950"/>
                <a:gridCol w="663950"/>
              </a:tblGrid>
              <a:tr h="396200">
                <a:tc>
                  <a:txBody>
                    <a:bodyPr/>
                    <a:lstStyle/>
                    <a:p>
                      <a:pPr indent="0" lvl="0" marL="0" rtl="0" algn="ctr">
                        <a:spcBef>
                          <a:spcPts val="0"/>
                        </a:spcBef>
                        <a:spcAft>
                          <a:spcPts val="0"/>
                        </a:spcAft>
                        <a:buNone/>
                      </a:pPr>
                      <a:r>
                        <a:rPr lang="en"/>
                        <a:t>6</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t>7</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t>7</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t>7</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t>7</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t>7</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t>7</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t>7</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t>8</a:t>
                      </a:r>
                      <a:endParaRPr/>
                    </a:p>
                  </a:txBody>
                  <a:tcPr marT="91425" marB="91425" marR="91425" marL="91425">
                    <a:solidFill>
                      <a:srgbClr val="F3F3F3"/>
                    </a:solidFill>
                  </a:tcPr>
                </a:tc>
                <a:tc>
                  <a:txBody>
                    <a:bodyPr/>
                    <a:lstStyle/>
                    <a:p>
                      <a:pPr indent="0" lvl="0" marL="0" rtl="0" algn="ctr">
                        <a:spcBef>
                          <a:spcPts val="0"/>
                        </a:spcBef>
                        <a:spcAft>
                          <a:spcPts val="0"/>
                        </a:spcAft>
                        <a:buNone/>
                      </a:pPr>
                      <a:r>
                        <a:rPr lang="en"/>
                        <a:t>8</a:t>
                      </a:r>
                      <a:endParaRPr/>
                    </a:p>
                  </a:txBody>
                  <a:tcPr marT="91425" marB="91425" marR="91425" marL="91425">
                    <a:solidFill>
                      <a:srgbClr val="F3F3F3"/>
                    </a:solidFill>
                  </a:tcPr>
                </a:tc>
              </a:tr>
            </a:tbl>
          </a:graphicData>
        </a:graphic>
      </p:graphicFrame>
      <p:graphicFrame>
        <p:nvGraphicFramePr>
          <p:cNvPr id="1551" name="Google Shape;1551;p185"/>
          <p:cNvGraphicFramePr/>
          <p:nvPr/>
        </p:nvGraphicFramePr>
        <p:xfrm>
          <a:off x="2160750" y="60293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1552" name="Google Shape;1552;p185"/>
          <p:cNvGraphicFramePr/>
          <p:nvPr/>
        </p:nvGraphicFramePr>
        <p:xfrm>
          <a:off x="2160750" y="6310750"/>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lang="en"/>
                        <a:t>002</a:t>
                      </a:r>
                      <a:endParaRPr/>
                    </a:p>
                  </a:txBody>
                  <a:tcPr marT="91425" marB="91425" marR="91425" marL="91425"/>
                </a:tc>
                <a:tc>
                  <a:txBody>
                    <a:bodyPr/>
                    <a:lstStyle/>
                    <a:p>
                      <a:pPr indent="0" lvl="0" marL="0" rtl="0" algn="ctr">
                        <a:spcBef>
                          <a:spcPts val="0"/>
                        </a:spcBef>
                        <a:spcAft>
                          <a:spcPts val="0"/>
                        </a:spcAft>
                        <a:buNone/>
                      </a:pPr>
                      <a:r>
                        <a:rPr lang="en"/>
                        <a:t>024</a:t>
                      </a:r>
                      <a:endParaRPr/>
                    </a:p>
                  </a:txBody>
                  <a:tcPr marT="91425" marB="91425" marR="91425" marL="91425"/>
                </a:tc>
                <a:tc>
                  <a:txBody>
                    <a:bodyPr/>
                    <a:lstStyle/>
                    <a:p>
                      <a:pPr indent="0" lvl="0" marL="0" rtl="0" algn="ctr">
                        <a:spcBef>
                          <a:spcPts val="0"/>
                        </a:spcBef>
                        <a:spcAft>
                          <a:spcPts val="0"/>
                        </a:spcAft>
                        <a:buNone/>
                      </a:pPr>
                      <a:r>
                        <a:rPr lang="en"/>
                        <a:t>045</a:t>
                      </a:r>
                      <a:endParaRPr/>
                    </a:p>
                  </a:txBody>
                  <a:tcPr marT="91425" marB="91425" marR="91425" marL="91425"/>
                </a:tc>
                <a:tc>
                  <a:txBody>
                    <a:bodyPr/>
                    <a:lstStyle/>
                    <a:p>
                      <a:pPr indent="0" lvl="0" marL="0" rtl="0" algn="ctr">
                        <a:spcBef>
                          <a:spcPts val="0"/>
                        </a:spcBef>
                        <a:spcAft>
                          <a:spcPts val="0"/>
                        </a:spcAft>
                        <a:buNone/>
                      </a:pPr>
                      <a:r>
                        <a:rPr lang="en"/>
                        <a:t>066</a:t>
                      </a:r>
                      <a:endParaRPr/>
                    </a:p>
                  </a:txBody>
                  <a:tcPr marT="91425" marB="91425" marR="91425" marL="91425"/>
                </a:tc>
                <a:tc>
                  <a:txBody>
                    <a:bodyPr/>
                    <a:lstStyle/>
                    <a:p>
                      <a:pPr indent="0" lvl="0" marL="0" rtl="0" algn="ctr">
                        <a:spcBef>
                          <a:spcPts val="0"/>
                        </a:spcBef>
                        <a:spcAft>
                          <a:spcPts val="0"/>
                        </a:spcAft>
                        <a:buNone/>
                      </a:pPr>
                      <a:r>
                        <a:rPr lang="en"/>
                        <a:t>075</a:t>
                      </a:r>
                      <a:endParaRPr/>
                    </a:p>
                  </a:txBody>
                  <a:tcPr marT="91425" marB="91425" marR="91425" marL="91425"/>
                </a:tc>
                <a:tc>
                  <a:txBody>
                    <a:bodyPr/>
                    <a:lstStyle/>
                    <a:p>
                      <a:pPr indent="0" lvl="0" marL="0" rtl="0" algn="ctr">
                        <a:spcBef>
                          <a:spcPts val="0"/>
                        </a:spcBef>
                        <a:spcAft>
                          <a:spcPts val="0"/>
                        </a:spcAft>
                        <a:buNone/>
                      </a:pPr>
                      <a:r>
                        <a:rPr lang="en"/>
                        <a:t>090</a:t>
                      </a:r>
                      <a:endParaRPr/>
                    </a:p>
                  </a:txBody>
                  <a:tcPr marT="91425" marB="91425" marR="91425" marL="91425">
                    <a:solidFill>
                      <a:srgbClr val="FFFFFF"/>
                    </a:solidFill>
                  </a:tcPr>
                </a:tc>
                <a:tc>
                  <a:txBody>
                    <a:bodyPr/>
                    <a:lstStyle/>
                    <a:p>
                      <a:pPr indent="0" lvl="0" marL="0" rtl="0" algn="ctr">
                        <a:spcBef>
                          <a:spcPts val="0"/>
                        </a:spcBef>
                        <a:spcAft>
                          <a:spcPts val="0"/>
                        </a:spcAft>
                        <a:buNone/>
                      </a:pPr>
                      <a:r>
                        <a:rPr lang="en"/>
                        <a:t>170</a:t>
                      </a:r>
                      <a:endParaRPr/>
                    </a:p>
                  </a:txBody>
                  <a:tcPr marT="91425" marB="91425" marR="91425" marL="91425"/>
                </a:tc>
                <a:tc>
                  <a:txBody>
                    <a:bodyPr/>
                    <a:lstStyle/>
                    <a:p>
                      <a:pPr indent="0" lvl="0" marL="0" rtl="0" algn="ctr">
                        <a:spcBef>
                          <a:spcPts val="0"/>
                        </a:spcBef>
                        <a:spcAft>
                          <a:spcPts val="0"/>
                        </a:spcAft>
                        <a:buNone/>
                      </a:pPr>
                      <a:r>
                        <a:rPr lang="en"/>
                        <a:t>802</a:t>
                      </a:r>
                      <a:endParaRPr/>
                    </a:p>
                  </a:txBody>
                  <a:tcPr marT="91425" marB="91425" marR="91425" marL="91425"/>
                </a:tc>
              </a:tr>
            </a:tbl>
          </a:graphicData>
        </a:graphic>
      </p:graphicFrame>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6" name="Shape 1556"/>
        <p:cNvGrpSpPr/>
        <p:nvPr/>
      </p:nvGrpSpPr>
      <p:grpSpPr>
        <a:xfrm>
          <a:off x="0" y="0"/>
          <a:ext cx="0" cy="0"/>
          <a:chOff x="0" y="0"/>
          <a:chExt cx="0" cy="0"/>
        </a:xfrm>
      </p:grpSpPr>
      <p:sp>
        <p:nvSpPr>
          <p:cNvPr id="1557" name="Google Shape;1557;p18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Radix Sort</a:t>
            </a:r>
            <a:endParaRPr sz="2400"/>
          </a:p>
          <a:p>
            <a:pPr indent="0" lvl="0" marL="0" rtl="0" algn="l">
              <a:spcBef>
                <a:spcPts val="0"/>
              </a:spcBef>
              <a:spcAft>
                <a:spcPts val="0"/>
              </a:spcAft>
              <a:buNone/>
            </a:pPr>
            <a:r>
              <a:rPr lang="en">
                <a:solidFill>
                  <a:srgbClr val="999999"/>
                </a:solidFill>
              </a:rPr>
              <a:t>Implementing the algorithm</a:t>
            </a:r>
            <a:endParaRPr>
              <a:solidFill>
                <a:srgbClr val="999999"/>
              </a:solidFill>
            </a:endParaRPr>
          </a:p>
        </p:txBody>
      </p:sp>
      <p:graphicFrame>
        <p:nvGraphicFramePr>
          <p:cNvPr id="1558" name="Google Shape;1558;p186"/>
          <p:cNvGraphicFramePr/>
          <p:nvPr/>
        </p:nvGraphicFramePr>
        <p:xfrm>
          <a:off x="727538" y="1634525"/>
          <a:ext cx="3000000" cy="3000000"/>
        </p:xfrm>
        <a:graphic>
          <a:graphicData uri="http://schemas.openxmlformats.org/drawingml/2006/table">
            <a:tbl>
              <a:tblPr>
                <a:noFill/>
                <a:tableStyleId>{EB8F8B26-B965-49DA-8FF1-B37E1C7E676C}</a:tableStyleId>
              </a:tblPr>
              <a:tblGrid>
                <a:gridCol w="579175"/>
                <a:gridCol w="7109750"/>
              </a:tblGrid>
              <a:tr h="3716000">
                <a:tc>
                  <a:txBody>
                    <a:bodyPr/>
                    <a:lstStyle/>
                    <a:p>
                      <a:pPr indent="0" lvl="0" marL="0" rtl="0" algn="l">
                        <a:lnSpc>
                          <a:spcPct val="100000"/>
                        </a:lnSpc>
                        <a:spcBef>
                          <a:spcPts val="0"/>
                        </a:spcBef>
                        <a:spcAft>
                          <a:spcPts val="0"/>
                        </a:spcAft>
                        <a:buNone/>
                      </a:pPr>
                      <a:r>
                        <a:rPr lang="en" sz="1800">
                          <a:latin typeface="Consolas"/>
                          <a:ea typeface="Consolas"/>
                          <a:cs typeface="Consolas"/>
                          <a:sym typeface="Consolas"/>
                        </a:rPr>
                        <a:t>01</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02</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03</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04</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05</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06</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07</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08</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09</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10</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11</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12</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13</a:t>
                      </a:r>
                      <a:endParaRPr sz="1800">
                        <a:latin typeface="Consolas"/>
                        <a:ea typeface="Consolas"/>
                        <a:cs typeface="Consolas"/>
                        <a:sym typeface="Consolas"/>
                      </a:endParaRPr>
                    </a:p>
                  </a:txBody>
                  <a:tcPr marT="91425" marB="91425" marR="91425" marL="91425"/>
                </a:tc>
                <a:tc>
                  <a:txBody>
                    <a:bodyPr/>
                    <a:lstStyle/>
                    <a:p>
                      <a:pPr indent="0" lvl="0" marL="0" rtl="0" algn="l">
                        <a:lnSpc>
                          <a:spcPct val="100000"/>
                        </a:lnSpc>
                        <a:spcBef>
                          <a:spcPts val="0"/>
                        </a:spcBef>
                        <a:spcAft>
                          <a:spcPts val="0"/>
                        </a:spcAft>
                        <a:buClr>
                          <a:schemeClr val="dk1"/>
                        </a:buClr>
                        <a:buSzPts val="1100"/>
                        <a:buFont typeface="Arial"/>
                        <a:buNone/>
                      </a:pPr>
                      <a:r>
                        <a:rPr lang="en" sz="1800">
                          <a:latin typeface="Consolas"/>
                          <a:ea typeface="Consolas"/>
                          <a:cs typeface="Consolas"/>
                          <a:sym typeface="Consolas"/>
                        </a:rPr>
                        <a:t>void radixsort(int arr[], int n)</a:t>
                      </a:r>
                      <a:endParaRPr sz="18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latin typeface="Consolas"/>
                          <a:ea typeface="Consolas"/>
                          <a:cs typeface="Consolas"/>
                          <a:sym typeface="Consolas"/>
                        </a:rPr>
                        <a:t>{</a:t>
                      </a:r>
                      <a:endParaRPr sz="18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latin typeface="Consolas"/>
                          <a:ea typeface="Consolas"/>
                          <a:cs typeface="Consolas"/>
                          <a:sym typeface="Consolas"/>
                        </a:rPr>
                        <a:t>    // Find the maximum number to know number of digits</a:t>
                      </a:r>
                      <a:endParaRPr sz="18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latin typeface="Consolas"/>
                          <a:ea typeface="Consolas"/>
                          <a:cs typeface="Consolas"/>
                          <a:sym typeface="Consolas"/>
                        </a:rPr>
                        <a:t>    int m = getMax(arr, n);</a:t>
                      </a:r>
                      <a:endParaRPr sz="18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 Do counting sort for every digit.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 Note that instead of passing digit number,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 exp is passed. exp is 10^i where i is current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 digit number</a:t>
                      </a:r>
                      <a:endParaRPr sz="18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latin typeface="Consolas"/>
                          <a:ea typeface="Consolas"/>
                          <a:cs typeface="Consolas"/>
                          <a:sym typeface="Consolas"/>
                        </a:rPr>
                        <a:t>    for (int exp = 1; m/exp &gt; 0; exp *= 10)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countSort(arr, n, exp);</a:t>
                      </a:r>
                      <a:endParaRPr sz="18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txBody>
                  <a:tcPr marT="91425" marB="91425"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Computational Complexity</a:t>
            </a:r>
            <a:endParaRPr/>
          </a:p>
        </p:txBody>
      </p:sp>
      <p:sp>
        <p:nvSpPr>
          <p:cNvPr id="158" name="Google Shape;158;p25"/>
          <p:cNvSpPr txBox="1"/>
          <p:nvPr>
            <p:ph idx="1" type="body"/>
          </p:nvPr>
        </p:nvSpPr>
        <p:spPr>
          <a:xfrm>
            <a:off x="457200" y="1600200"/>
            <a:ext cx="57582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Classifies computational problems according to their difficulty </a:t>
            </a:r>
            <a:endParaRPr/>
          </a:p>
          <a:p>
            <a:pPr indent="0" lvl="0" marL="0" rtl="0" algn="l">
              <a:spcBef>
                <a:spcPts val="600"/>
              </a:spcBef>
              <a:spcAft>
                <a:spcPts val="0"/>
              </a:spcAft>
              <a:buClr>
                <a:schemeClr val="dk1"/>
              </a:buClr>
              <a:buSzPts val="1100"/>
              <a:buFont typeface="Arial"/>
              <a:buNone/>
            </a:pPr>
            <a:r>
              <a:t/>
            </a:r>
            <a:endParaRPr/>
          </a:p>
          <a:p>
            <a:pPr indent="-419100" lvl="0" marL="457200" rtl="0" algn="l">
              <a:spcBef>
                <a:spcPts val="600"/>
              </a:spcBef>
              <a:spcAft>
                <a:spcPts val="0"/>
              </a:spcAft>
              <a:buClr>
                <a:srgbClr val="FF0000"/>
              </a:buClr>
              <a:buSzPts val="3000"/>
              <a:buChar char="➔"/>
            </a:pPr>
            <a:r>
              <a:rPr b="1" lang="en">
                <a:solidFill>
                  <a:srgbClr val="FF0000"/>
                </a:solidFill>
              </a:rPr>
              <a:t>Time Complexity</a:t>
            </a:r>
            <a:r>
              <a:rPr lang="en">
                <a:solidFill>
                  <a:srgbClr val="FF0000"/>
                </a:solidFill>
              </a:rPr>
              <a:t> </a:t>
            </a:r>
            <a:endParaRPr>
              <a:solidFill>
                <a:srgbClr val="FF0000"/>
              </a:solidFill>
            </a:endParaRPr>
          </a:p>
          <a:p>
            <a:pPr indent="0" lvl="0" marL="0" rtl="0" algn="l">
              <a:spcBef>
                <a:spcPts val="600"/>
              </a:spcBef>
              <a:spcAft>
                <a:spcPts val="0"/>
              </a:spcAft>
              <a:buClr>
                <a:schemeClr val="dk1"/>
              </a:buClr>
              <a:buSzPts val="1100"/>
              <a:buFont typeface="Arial"/>
              <a:buNone/>
            </a:pPr>
            <a:r>
              <a:t/>
            </a:r>
            <a:endParaRPr/>
          </a:p>
          <a:p>
            <a:pPr indent="-419100" lvl="0" marL="457200" rtl="0" algn="l">
              <a:spcBef>
                <a:spcPts val="600"/>
              </a:spcBef>
              <a:spcAft>
                <a:spcPts val="0"/>
              </a:spcAft>
              <a:buSzPts val="3000"/>
              <a:buChar char="➔"/>
            </a:pPr>
            <a:r>
              <a:rPr lang="en"/>
              <a:t>Space Complexity</a:t>
            </a:r>
            <a:endParaRPr/>
          </a:p>
        </p:txBody>
      </p:sp>
      <p:pic>
        <p:nvPicPr>
          <p:cNvPr id="159" name="Google Shape;159;p25"/>
          <p:cNvPicPr preferRelativeResize="0"/>
          <p:nvPr/>
        </p:nvPicPr>
        <p:blipFill>
          <a:blip r:embed="rId3">
            <a:alphaModFix/>
          </a:blip>
          <a:stretch>
            <a:fillRect/>
          </a:stretch>
        </p:blipFill>
        <p:spPr>
          <a:xfrm>
            <a:off x="6025650" y="3805650"/>
            <a:ext cx="2762250" cy="2762250"/>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sp>
        <p:nvSpPr>
          <p:cNvPr id="1563" name="Google Shape;1563;p18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Radix Sort</a:t>
            </a:r>
            <a:endParaRPr sz="2400"/>
          </a:p>
          <a:p>
            <a:pPr indent="0" lvl="0" marL="0" rtl="0" algn="l">
              <a:spcBef>
                <a:spcPts val="0"/>
              </a:spcBef>
              <a:spcAft>
                <a:spcPts val="0"/>
              </a:spcAft>
              <a:buNone/>
            </a:pPr>
            <a:r>
              <a:rPr lang="en">
                <a:solidFill>
                  <a:srgbClr val="999999"/>
                </a:solidFill>
              </a:rPr>
              <a:t>Implementing the algorithm</a:t>
            </a:r>
            <a:endParaRPr>
              <a:solidFill>
                <a:srgbClr val="999999"/>
              </a:solidFill>
            </a:endParaRPr>
          </a:p>
        </p:txBody>
      </p:sp>
      <p:graphicFrame>
        <p:nvGraphicFramePr>
          <p:cNvPr id="1564" name="Google Shape;1564;p187"/>
          <p:cNvGraphicFramePr/>
          <p:nvPr/>
        </p:nvGraphicFramePr>
        <p:xfrm>
          <a:off x="727538" y="1634525"/>
          <a:ext cx="3000000" cy="3000000"/>
        </p:xfrm>
        <a:graphic>
          <a:graphicData uri="http://schemas.openxmlformats.org/drawingml/2006/table">
            <a:tbl>
              <a:tblPr>
                <a:noFill/>
                <a:tableStyleId>{EB8F8B26-B965-49DA-8FF1-B37E1C7E676C}</a:tableStyleId>
              </a:tblPr>
              <a:tblGrid>
                <a:gridCol w="579175"/>
                <a:gridCol w="7109750"/>
              </a:tblGrid>
              <a:tr h="3716000">
                <a:tc>
                  <a:txBody>
                    <a:bodyPr/>
                    <a:lstStyle/>
                    <a:p>
                      <a:pPr indent="0" lvl="0" marL="0" rtl="0" algn="l">
                        <a:lnSpc>
                          <a:spcPct val="100000"/>
                        </a:lnSpc>
                        <a:spcBef>
                          <a:spcPts val="0"/>
                        </a:spcBef>
                        <a:spcAft>
                          <a:spcPts val="0"/>
                        </a:spcAft>
                        <a:buNone/>
                      </a:pPr>
                      <a:r>
                        <a:rPr lang="en" sz="1800">
                          <a:latin typeface="Consolas"/>
                          <a:ea typeface="Consolas"/>
                          <a:cs typeface="Consolas"/>
                          <a:sym typeface="Consolas"/>
                        </a:rPr>
                        <a:t>01</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02</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03</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04</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05</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06</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07</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08</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09</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10</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11</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12</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13</a:t>
                      </a:r>
                      <a:endParaRPr sz="1800">
                        <a:latin typeface="Consolas"/>
                        <a:ea typeface="Consolas"/>
                        <a:cs typeface="Consolas"/>
                        <a:sym typeface="Consolas"/>
                      </a:endParaRPr>
                    </a:p>
                  </a:txBody>
                  <a:tcPr marT="91425" marB="91425" marR="91425" marL="91425"/>
                </a:tc>
                <a:tc>
                  <a:txBody>
                    <a:bodyPr/>
                    <a:lstStyle/>
                    <a:p>
                      <a:pPr indent="0" lvl="0" marL="0" rtl="0" algn="l">
                        <a:lnSpc>
                          <a:spcPct val="100000"/>
                        </a:lnSpc>
                        <a:spcBef>
                          <a:spcPts val="0"/>
                        </a:spcBef>
                        <a:spcAft>
                          <a:spcPts val="0"/>
                        </a:spcAft>
                        <a:buNone/>
                      </a:pPr>
                      <a:r>
                        <a:rPr lang="en" sz="1800">
                          <a:latin typeface="Consolas"/>
                          <a:ea typeface="Consolas"/>
                          <a:cs typeface="Consolas"/>
                          <a:sym typeface="Consolas"/>
                        </a:rPr>
                        <a:t>void radixsort(int arr[], int n)</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 Find the maximum number to know number of digits</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int m = getMax(arr, n);</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 Do counting sort for every digit.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 Note that instead of passing digit number,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 exp is passed. exp is 10^i where i is current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 digit number</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for (int exp = 1; m/exp &gt; 0; exp *= 10)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countSort(arr, n, exp);</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txBody>
                  <a:tcPr marT="91425" marB="91425" marR="91425" marL="91425"/>
                </a:tc>
              </a:tr>
            </a:tbl>
          </a:graphicData>
        </a:graphic>
      </p:graphicFrame>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sp>
        <p:nvSpPr>
          <p:cNvPr id="1569" name="Google Shape;1569;p18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Radix Sort</a:t>
            </a:r>
            <a:endParaRPr sz="2400"/>
          </a:p>
          <a:p>
            <a:pPr indent="0" lvl="0" marL="0" rtl="0" algn="l">
              <a:spcBef>
                <a:spcPts val="0"/>
              </a:spcBef>
              <a:spcAft>
                <a:spcPts val="0"/>
              </a:spcAft>
              <a:buNone/>
            </a:pPr>
            <a:r>
              <a:rPr lang="en">
                <a:solidFill>
                  <a:srgbClr val="999999"/>
                </a:solidFill>
              </a:rPr>
              <a:t>Implementing the algorithm</a:t>
            </a:r>
            <a:endParaRPr>
              <a:solidFill>
                <a:srgbClr val="999999"/>
              </a:solidFill>
            </a:endParaRPr>
          </a:p>
        </p:txBody>
      </p:sp>
      <p:graphicFrame>
        <p:nvGraphicFramePr>
          <p:cNvPr id="1570" name="Google Shape;1570;p188"/>
          <p:cNvGraphicFramePr/>
          <p:nvPr/>
        </p:nvGraphicFramePr>
        <p:xfrm>
          <a:off x="727538" y="1634525"/>
          <a:ext cx="3000000" cy="3000000"/>
        </p:xfrm>
        <a:graphic>
          <a:graphicData uri="http://schemas.openxmlformats.org/drawingml/2006/table">
            <a:tbl>
              <a:tblPr>
                <a:noFill/>
                <a:tableStyleId>{EB8F8B26-B965-49DA-8FF1-B37E1C7E676C}</a:tableStyleId>
              </a:tblPr>
              <a:tblGrid>
                <a:gridCol w="579175"/>
                <a:gridCol w="7109750"/>
              </a:tblGrid>
              <a:tr h="3716000">
                <a:tc>
                  <a:txBody>
                    <a:bodyPr/>
                    <a:lstStyle/>
                    <a:p>
                      <a:pPr indent="0" lvl="0" marL="0" rtl="0" algn="l">
                        <a:lnSpc>
                          <a:spcPct val="100000"/>
                        </a:lnSpc>
                        <a:spcBef>
                          <a:spcPts val="0"/>
                        </a:spcBef>
                        <a:spcAft>
                          <a:spcPts val="0"/>
                        </a:spcAft>
                        <a:buNone/>
                      </a:pPr>
                      <a:r>
                        <a:rPr lang="en" sz="1800">
                          <a:latin typeface="Consolas"/>
                          <a:ea typeface="Consolas"/>
                          <a:cs typeface="Consolas"/>
                          <a:sym typeface="Consolas"/>
                        </a:rPr>
                        <a:t>01</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02</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03</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04</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05</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06</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07</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08</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09</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10</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11</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12</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13</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14</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15</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16</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17</a:t>
                      </a:r>
                      <a:endParaRPr sz="1800">
                        <a:latin typeface="Consolas"/>
                        <a:ea typeface="Consolas"/>
                        <a:cs typeface="Consolas"/>
                        <a:sym typeface="Consolas"/>
                      </a:endParaRPr>
                    </a:p>
                  </a:txBody>
                  <a:tcPr marT="91425" marB="91425" marR="91425" marL="91425"/>
                </a:tc>
                <a:tc>
                  <a:txBody>
                    <a:bodyPr/>
                    <a:lstStyle/>
                    <a:p>
                      <a:pPr indent="0" lvl="0" marL="0" rtl="0" algn="l">
                        <a:lnSpc>
                          <a:spcPct val="100000"/>
                        </a:lnSpc>
                        <a:spcBef>
                          <a:spcPts val="0"/>
                        </a:spcBef>
                        <a:spcAft>
                          <a:spcPts val="0"/>
                        </a:spcAft>
                        <a:buNone/>
                      </a:pPr>
                      <a:r>
                        <a:rPr lang="en" sz="1800">
                          <a:latin typeface="Consolas"/>
                          <a:ea typeface="Consolas"/>
                          <a:cs typeface="Consolas"/>
                          <a:sym typeface="Consolas"/>
                        </a:rPr>
                        <a:t>void countSort(int arr[], int n, int exp)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int output[n]; // output array</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int i, count[10] = {0};</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for (i = 0; i &lt; n; i++)</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count[ (arr[i]/exp)%10 ]++;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for (i = 1; i &lt; 10; i++)</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count[i] += count[i - 1];</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for (i = n - 1; i &gt;= 0; i--)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output[count[ (arr[i]/exp)%10 ] - 1] = arr[i];</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count[ (arr[i]/exp)%10 ]--;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for (i = 0; i &lt; n; i++)</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arr[i] = output[i];</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txBody>
                  <a:tcPr marT="91425" marB="91425" marR="91425" marL="91425"/>
                </a:tc>
              </a:tr>
            </a:tbl>
          </a:graphicData>
        </a:graphic>
      </p:graphicFrame>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sp>
        <p:nvSpPr>
          <p:cNvPr id="1575" name="Google Shape;1575;p18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Radix Sort</a:t>
            </a:r>
            <a:endParaRPr sz="2400"/>
          </a:p>
          <a:p>
            <a:pPr indent="0" lvl="0" marL="0" rtl="0" algn="l">
              <a:spcBef>
                <a:spcPts val="0"/>
              </a:spcBef>
              <a:spcAft>
                <a:spcPts val="0"/>
              </a:spcAft>
              <a:buNone/>
            </a:pPr>
            <a:r>
              <a:rPr lang="en">
                <a:solidFill>
                  <a:srgbClr val="999999"/>
                </a:solidFill>
              </a:rPr>
              <a:t>Analyzing the algorithm</a:t>
            </a:r>
            <a:endParaRPr>
              <a:solidFill>
                <a:srgbClr val="999999"/>
              </a:solidFill>
            </a:endParaRPr>
          </a:p>
        </p:txBody>
      </p:sp>
      <p:sp>
        <p:nvSpPr>
          <p:cNvPr id="1576" name="Google Shape;1576;p189"/>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Same as QuickSort : O(NLog</a:t>
            </a:r>
            <a:r>
              <a:rPr baseline="-25000" lang="en"/>
              <a:t>2</a:t>
            </a:r>
            <a:r>
              <a:rPr lang="en"/>
              <a:t>N)</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But uses twice as much memory as quickSort</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190"/>
          <p:cNvSpPr txBox="1"/>
          <p:nvPr>
            <p:ph type="ctrTitle"/>
          </p:nvPr>
        </p:nvSpPr>
        <p:spPr>
          <a:xfrm>
            <a:off x="685800" y="2111123"/>
            <a:ext cx="7772400" cy="154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Binary Search</a:t>
            </a:r>
            <a:endParaRPr/>
          </a:p>
        </p:txBody>
      </p:sp>
      <p:sp>
        <p:nvSpPr>
          <p:cNvPr id="1582" name="Google Shape;1582;p190"/>
          <p:cNvSpPr txBox="1"/>
          <p:nvPr>
            <p:ph idx="1" type="subTitle"/>
          </p:nvPr>
        </p:nvSpPr>
        <p:spPr>
          <a:xfrm>
            <a:off x="685800" y="3405738"/>
            <a:ext cx="7772400" cy="104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Search algorithm</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6" name="Shape 1586"/>
        <p:cNvGrpSpPr/>
        <p:nvPr/>
      </p:nvGrpSpPr>
      <p:grpSpPr>
        <a:xfrm>
          <a:off x="0" y="0"/>
          <a:ext cx="0" cy="0"/>
          <a:chOff x="0" y="0"/>
          <a:chExt cx="0" cy="0"/>
        </a:xfrm>
      </p:grpSpPr>
      <p:sp>
        <p:nvSpPr>
          <p:cNvPr id="1587" name="Google Shape;1587;p19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Binary Search</a:t>
            </a:r>
            <a:endParaRPr/>
          </a:p>
        </p:txBody>
      </p:sp>
      <p:sp>
        <p:nvSpPr>
          <p:cNvPr id="1588" name="Google Shape;1588;p191"/>
          <p:cNvSpPr txBox="1"/>
          <p:nvPr>
            <p:ph idx="1" type="body"/>
          </p:nvPr>
        </p:nvSpPr>
        <p:spPr>
          <a:xfrm>
            <a:off x="457200" y="1600200"/>
            <a:ext cx="56754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Finds a number in a </a:t>
            </a:r>
            <a:r>
              <a:rPr b="1" lang="en">
                <a:solidFill>
                  <a:srgbClr val="FF0000"/>
                </a:solidFill>
              </a:rPr>
              <a:t>sorted</a:t>
            </a:r>
            <a:r>
              <a:rPr lang="en"/>
              <a:t> array</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Compares the input element with the </a:t>
            </a:r>
            <a:r>
              <a:rPr b="1" lang="en">
                <a:solidFill>
                  <a:srgbClr val="FF0000"/>
                </a:solidFill>
              </a:rPr>
              <a:t>middle</a:t>
            </a:r>
            <a:r>
              <a:rPr lang="en"/>
              <a:t> of the array.</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If the input element matches, return the index to that element </a:t>
            </a:r>
            <a:endParaRPr/>
          </a:p>
          <a:p>
            <a:pPr indent="0" lvl="0" marL="0" rtl="0" algn="l">
              <a:spcBef>
                <a:spcPts val="600"/>
              </a:spcBef>
              <a:spcAft>
                <a:spcPts val="0"/>
              </a:spcAft>
              <a:buNone/>
            </a:pPr>
            <a:r>
              <a:t/>
            </a:r>
            <a:endParaRPr/>
          </a:p>
        </p:txBody>
      </p:sp>
      <p:pic>
        <p:nvPicPr>
          <p:cNvPr id="1589" name="Google Shape;1589;p191"/>
          <p:cNvPicPr preferRelativeResize="0"/>
          <p:nvPr/>
        </p:nvPicPr>
        <p:blipFill>
          <a:blip r:embed="rId3">
            <a:alphaModFix/>
          </a:blip>
          <a:stretch>
            <a:fillRect/>
          </a:stretch>
        </p:blipFill>
        <p:spPr>
          <a:xfrm>
            <a:off x="5885100" y="4525925"/>
            <a:ext cx="3196850" cy="2041975"/>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 name="Shape 1593"/>
        <p:cNvGrpSpPr/>
        <p:nvPr/>
      </p:nvGrpSpPr>
      <p:grpSpPr>
        <a:xfrm>
          <a:off x="0" y="0"/>
          <a:ext cx="0" cy="0"/>
          <a:chOff x="0" y="0"/>
          <a:chExt cx="0" cy="0"/>
        </a:xfrm>
      </p:grpSpPr>
      <p:sp>
        <p:nvSpPr>
          <p:cNvPr id="1594" name="Google Shape;1594;p19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Binary Search</a:t>
            </a:r>
            <a:endParaRPr/>
          </a:p>
        </p:txBody>
      </p:sp>
      <p:sp>
        <p:nvSpPr>
          <p:cNvPr id="1595" name="Google Shape;1595;p192"/>
          <p:cNvSpPr txBox="1"/>
          <p:nvPr>
            <p:ph idx="1" type="body"/>
          </p:nvPr>
        </p:nvSpPr>
        <p:spPr>
          <a:xfrm>
            <a:off x="457200" y="1600200"/>
            <a:ext cx="67203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Otherwise, runs the algorithm with the right or left </a:t>
            </a:r>
            <a:r>
              <a:rPr b="1" lang="en">
                <a:solidFill>
                  <a:srgbClr val="FF0000"/>
                </a:solidFill>
              </a:rPr>
              <a:t>subarray</a:t>
            </a:r>
            <a:r>
              <a:rPr lang="en"/>
              <a:t>, depending if the input key is greater or less than the middle element.</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Array must be sorted</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O(log (N))</a:t>
            </a:r>
            <a:endParaRPr/>
          </a:p>
        </p:txBody>
      </p:sp>
      <p:pic>
        <p:nvPicPr>
          <p:cNvPr id="1596" name="Google Shape;1596;p192"/>
          <p:cNvPicPr preferRelativeResize="0"/>
          <p:nvPr/>
        </p:nvPicPr>
        <p:blipFill>
          <a:blip r:embed="rId3">
            <a:alphaModFix/>
          </a:blip>
          <a:stretch>
            <a:fillRect/>
          </a:stretch>
        </p:blipFill>
        <p:spPr>
          <a:xfrm>
            <a:off x="5885100" y="4525925"/>
            <a:ext cx="3196850" cy="2041975"/>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0" name="Shape 1600"/>
        <p:cNvGrpSpPr/>
        <p:nvPr/>
      </p:nvGrpSpPr>
      <p:grpSpPr>
        <a:xfrm>
          <a:off x="0" y="0"/>
          <a:ext cx="0" cy="0"/>
          <a:chOff x="0" y="0"/>
          <a:chExt cx="0" cy="0"/>
        </a:xfrm>
      </p:grpSpPr>
      <p:sp>
        <p:nvSpPr>
          <p:cNvPr id="1601" name="Google Shape;1601;p19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Binary Search</a:t>
            </a:r>
            <a:endParaRPr sz="2400"/>
          </a:p>
          <a:p>
            <a:pPr indent="0" lvl="0" marL="0" rtl="0" algn="l">
              <a:spcBef>
                <a:spcPts val="0"/>
              </a:spcBef>
              <a:spcAft>
                <a:spcPts val="0"/>
              </a:spcAft>
              <a:buNone/>
            </a:pPr>
            <a:r>
              <a:rPr lang="en">
                <a:solidFill>
                  <a:srgbClr val="B7B7B7"/>
                </a:solidFill>
              </a:rPr>
              <a:t>Implementing the algorithm</a:t>
            </a:r>
            <a:endParaRPr>
              <a:solidFill>
                <a:srgbClr val="B7B7B7"/>
              </a:solidFill>
            </a:endParaRPr>
          </a:p>
        </p:txBody>
      </p:sp>
      <p:graphicFrame>
        <p:nvGraphicFramePr>
          <p:cNvPr id="1602" name="Google Shape;1602;p193"/>
          <p:cNvGraphicFramePr/>
          <p:nvPr/>
        </p:nvGraphicFramePr>
        <p:xfrm>
          <a:off x="799300" y="1866100"/>
          <a:ext cx="3000000" cy="3000000"/>
        </p:xfrm>
        <a:graphic>
          <a:graphicData uri="http://schemas.openxmlformats.org/drawingml/2006/table">
            <a:tbl>
              <a:tblPr>
                <a:noFill/>
                <a:tableStyleId>{EB8F8B26-B965-49DA-8FF1-B37E1C7E676C}</a:tableStyleId>
              </a:tblPr>
              <a:tblGrid>
                <a:gridCol w="449625"/>
                <a:gridCol w="7095775"/>
              </a:tblGrid>
              <a:tr h="381000">
                <a:tc>
                  <a:txBody>
                    <a:bodyPr/>
                    <a:lstStyle/>
                    <a:p>
                      <a:pPr indent="0" lvl="0" marL="0" rtl="0" algn="l">
                        <a:spcBef>
                          <a:spcPts val="0"/>
                        </a:spcBef>
                        <a:spcAft>
                          <a:spcPts val="0"/>
                        </a:spcAft>
                        <a:buNone/>
                      </a:pPr>
                      <a:r>
                        <a:rPr lang="en" sz="1800">
                          <a:latin typeface="Consolas"/>
                          <a:ea typeface="Consolas"/>
                          <a:cs typeface="Consolas"/>
                          <a:sym typeface="Consolas"/>
                        </a:rPr>
                        <a:t>01</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02</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03</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04</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05</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06</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07</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08</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09</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10</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11</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12</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13</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14</a:t>
                      </a:r>
                      <a:endParaRPr sz="18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800">
                          <a:latin typeface="Consolas"/>
                          <a:ea typeface="Consolas"/>
                          <a:cs typeface="Consolas"/>
                          <a:sym typeface="Consolas"/>
                        </a:rPr>
                        <a:t>int binarySearch(int pArray[], int pKey,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int pIndexMin, int pIndexMax)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while (pIndexMax &gt;= pIndexMin)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int middle = (int)((pIndexMax + pIndexMin) / 2);</a:t>
                      </a:r>
                      <a:endParaRPr sz="1800">
                        <a:latin typeface="Consolas"/>
                        <a:ea typeface="Consolas"/>
                        <a:cs typeface="Consolas"/>
                        <a:sym typeface="Consolas"/>
                      </a:endParaRPr>
                    </a:p>
                    <a:p>
                      <a:pPr indent="0" lvl="0" marL="0" rtl="0" algn="l">
                        <a:spcBef>
                          <a:spcPts val="0"/>
                        </a:spcBef>
                        <a:spcAft>
                          <a:spcPts val="0"/>
                        </a:spcAft>
                        <a:buNone/>
                      </a:pPr>
                      <a:r>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if (pArray[middle] &lt; pkey)</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pIndexMin = middle + 1;</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else if (pArray[middle] &gt; pKey)</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pIndexMax = middle - 1;</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else</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return middle;</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return -1;</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txBody>
                  <a:tcPr marT="91425" marB="91425" marR="91425" marL="91425"/>
                </a:tc>
              </a:tr>
            </a:tbl>
          </a:graphicData>
        </a:graphic>
      </p:graphicFrame>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6" name="Shape 1606"/>
        <p:cNvGrpSpPr/>
        <p:nvPr/>
      </p:nvGrpSpPr>
      <p:grpSpPr>
        <a:xfrm>
          <a:off x="0" y="0"/>
          <a:ext cx="0" cy="0"/>
          <a:chOff x="0" y="0"/>
          <a:chExt cx="0" cy="0"/>
        </a:xfrm>
      </p:grpSpPr>
      <p:sp>
        <p:nvSpPr>
          <p:cNvPr id="1607" name="Google Shape;1607;p194"/>
          <p:cNvSpPr txBox="1"/>
          <p:nvPr>
            <p:ph type="title"/>
          </p:nvPr>
        </p:nvSpPr>
        <p:spPr>
          <a:xfrm>
            <a:off x="457200" y="274647"/>
            <a:ext cx="8229600" cy="84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Interpolation Search</a:t>
            </a:r>
            <a:endParaRPr/>
          </a:p>
        </p:txBody>
      </p:sp>
      <p:sp>
        <p:nvSpPr>
          <p:cNvPr id="1608" name="Google Shape;1608;p194"/>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Modification of Binary Search </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In each step tries to calculate where the number might be.</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Based on the idea of looking for a person in the phonebook. If you're looking for Bob, you know it should be at the beginning...</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O(n)</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2" name="Shape 1612"/>
        <p:cNvGrpSpPr/>
        <p:nvPr/>
      </p:nvGrpSpPr>
      <p:grpSpPr>
        <a:xfrm>
          <a:off x="0" y="0"/>
          <a:ext cx="0" cy="0"/>
          <a:chOff x="0" y="0"/>
          <a:chExt cx="0" cy="0"/>
        </a:xfrm>
      </p:grpSpPr>
      <p:graphicFrame>
        <p:nvGraphicFramePr>
          <p:cNvPr id="1613" name="Google Shape;1613;p195"/>
          <p:cNvGraphicFramePr/>
          <p:nvPr/>
        </p:nvGraphicFramePr>
        <p:xfrm>
          <a:off x="957675" y="2091100"/>
          <a:ext cx="3000000" cy="3000000"/>
        </p:xfrm>
        <a:graphic>
          <a:graphicData uri="http://schemas.openxmlformats.org/drawingml/2006/table">
            <a:tbl>
              <a:tblPr>
                <a:noFill/>
                <a:tableStyleId>{EB8F8B26-B965-49DA-8FF1-B37E1C7E676C}</a:tableStyleId>
              </a:tblPr>
              <a:tblGrid>
                <a:gridCol w="597250"/>
                <a:gridCol w="6779975"/>
              </a:tblGrid>
              <a:tr h="381000">
                <a:tc>
                  <a:txBody>
                    <a:bodyPr/>
                    <a:lstStyle/>
                    <a:p>
                      <a:pPr indent="0" lvl="0" marL="0" rtl="0" algn="l">
                        <a:spcBef>
                          <a:spcPts val="0"/>
                        </a:spcBef>
                        <a:spcAft>
                          <a:spcPts val="0"/>
                        </a:spcAft>
                        <a:buNone/>
                      </a:pPr>
                      <a:r>
                        <a:rPr lang="en" sz="1800">
                          <a:latin typeface="Consolas"/>
                          <a:ea typeface="Consolas"/>
                          <a:cs typeface="Consolas"/>
                          <a:sym typeface="Consolas"/>
                        </a:rPr>
                        <a:t>01</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02</a:t>
                      </a:r>
                      <a:endParaRPr sz="1800">
                        <a:latin typeface="Consolas"/>
                        <a:ea typeface="Consolas"/>
                        <a:cs typeface="Consolas"/>
                        <a:sym typeface="Consolas"/>
                      </a:endParaRPr>
                    </a:p>
                  </a:txBody>
                  <a:tcPr marT="91425" marB="91425" marR="91425" marL="91425"/>
                </a:tc>
                <a:tc>
                  <a:txBody>
                    <a:bodyPr/>
                    <a:lstStyle/>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middle = low + ((number - array[low]) * (high - low))          </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 (array[high] - array[low]); </a:t>
                      </a:r>
                      <a:endParaRPr sz="1800">
                        <a:solidFill>
                          <a:srgbClr val="808000"/>
                        </a:solidFill>
                        <a:latin typeface="Consolas"/>
                        <a:ea typeface="Consolas"/>
                        <a:cs typeface="Consolas"/>
                        <a:sym typeface="Consolas"/>
                      </a:endParaRPr>
                    </a:p>
                  </a:txBody>
                  <a:tcPr marT="91425" marB="91425" marR="91425" marL="91425"/>
                </a:tc>
              </a:tr>
            </a:tbl>
          </a:graphicData>
        </a:graphic>
      </p:graphicFrame>
      <p:sp>
        <p:nvSpPr>
          <p:cNvPr id="1614" name="Google Shape;1614;p195"/>
          <p:cNvSpPr txBox="1"/>
          <p:nvPr>
            <p:ph type="title"/>
          </p:nvPr>
        </p:nvSpPr>
        <p:spPr>
          <a:xfrm>
            <a:off x="457200" y="274647"/>
            <a:ext cx="8229600" cy="84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Interpolation Search</a:t>
            </a:r>
            <a:endParaRPr sz="2400"/>
          </a:p>
          <a:p>
            <a:pPr indent="0" lvl="0" marL="0" rtl="0" algn="l">
              <a:spcBef>
                <a:spcPts val="0"/>
              </a:spcBef>
              <a:spcAft>
                <a:spcPts val="0"/>
              </a:spcAft>
              <a:buNone/>
            </a:pPr>
            <a:r>
              <a:rPr lang="en">
                <a:solidFill>
                  <a:srgbClr val="B7B7B7"/>
                </a:solidFill>
              </a:rPr>
              <a:t>Implementing the algorithm</a:t>
            </a:r>
            <a:endParaRPr>
              <a:solidFill>
                <a:srgbClr val="B7B7B7"/>
              </a:solidFill>
            </a:endParaRPr>
          </a:p>
        </p:txBody>
      </p:sp>
      <p:sp>
        <p:nvSpPr>
          <p:cNvPr id="1615" name="Google Shape;1615;p195"/>
          <p:cNvSpPr txBox="1"/>
          <p:nvPr/>
        </p:nvSpPr>
        <p:spPr>
          <a:xfrm>
            <a:off x="1880175" y="5669475"/>
            <a:ext cx="6620700" cy="15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a:p>
            <a:pPr indent="0" lvl="0" marL="0" rtl="0" algn="l">
              <a:spcBef>
                <a:spcPts val="0"/>
              </a:spcBef>
              <a:spcAft>
                <a:spcPts val="0"/>
              </a:spcAft>
              <a:buNone/>
            </a:pPr>
            <a:r>
              <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9" name="Shape 1619"/>
        <p:cNvGrpSpPr/>
        <p:nvPr/>
      </p:nvGrpSpPr>
      <p:grpSpPr>
        <a:xfrm>
          <a:off x="0" y="0"/>
          <a:ext cx="0" cy="0"/>
          <a:chOff x="0" y="0"/>
          <a:chExt cx="0" cy="0"/>
        </a:xfrm>
      </p:grpSpPr>
      <p:graphicFrame>
        <p:nvGraphicFramePr>
          <p:cNvPr id="1620" name="Google Shape;1620;p196"/>
          <p:cNvGraphicFramePr/>
          <p:nvPr/>
        </p:nvGraphicFramePr>
        <p:xfrm>
          <a:off x="957675" y="2091100"/>
          <a:ext cx="3000000" cy="3000000"/>
        </p:xfrm>
        <a:graphic>
          <a:graphicData uri="http://schemas.openxmlformats.org/drawingml/2006/table">
            <a:tbl>
              <a:tblPr>
                <a:noFill/>
                <a:tableStyleId>{EB8F8B26-B965-49DA-8FF1-B37E1C7E676C}</a:tableStyleId>
              </a:tblPr>
              <a:tblGrid>
                <a:gridCol w="597250"/>
                <a:gridCol w="6779975"/>
              </a:tblGrid>
              <a:tr h="381000">
                <a:tc>
                  <a:txBody>
                    <a:bodyPr/>
                    <a:lstStyle/>
                    <a:p>
                      <a:pPr indent="0" lvl="0" marL="0" rtl="0" algn="l">
                        <a:spcBef>
                          <a:spcPts val="0"/>
                        </a:spcBef>
                        <a:spcAft>
                          <a:spcPts val="0"/>
                        </a:spcAft>
                        <a:buNone/>
                      </a:pPr>
                      <a:r>
                        <a:rPr lang="en" sz="1800">
                          <a:latin typeface="Consolas"/>
                          <a:ea typeface="Consolas"/>
                          <a:cs typeface="Consolas"/>
                          <a:sym typeface="Consolas"/>
                        </a:rPr>
                        <a:t>01</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02</a:t>
                      </a:r>
                      <a:endParaRPr sz="1800">
                        <a:latin typeface="Consolas"/>
                        <a:ea typeface="Consolas"/>
                        <a:cs typeface="Consolas"/>
                        <a:sym typeface="Consolas"/>
                      </a:endParaRPr>
                    </a:p>
                  </a:txBody>
                  <a:tcPr marT="91425" marB="91425" marR="91425" marL="91425"/>
                </a:tc>
                <a:tc>
                  <a:txBody>
                    <a:bodyPr/>
                    <a:lstStyle/>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middle = low + ((number - array[low]) * (high - low))          </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 (array[high] - array[low]); </a:t>
                      </a:r>
                      <a:endParaRPr sz="1800">
                        <a:solidFill>
                          <a:srgbClr val="808000"/>
                        </a:solidFill>
                        <a:latin typeface="Consolas"/>
                        <a:ea typeface="Consolas"/>
                        <a:cs typeface="Consolas"/>
                        <a:sym typeface="Consolas"/>
                      </a:endParaRPr>
                    </a:p>
                  </a:txBody>
                  <a:tcPr marT="91425" marB="91425" marR="91425" marL="91425"/>
                </a:tc>
              </a:tr>
            </a:tbl>
          </a:graphicData>
        </a:graphic>
      </p:graphicFrame>
      <p:sp>
        <p:nvSpPr>
          <p:cNvPr id="1621" name="Google Shape;1621;p196"/>
          <p:cNvSpPr txBox="1"/>
          <p:nvPr>
            <p:ph type="title"/>
          </p:nvPr>
        </p:nvSpPr>
        <p:spPr>
          <a:xfrm>
            <a:off x="457200" y="274647"/>
            <a:ext cx="8229600" cy="84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Interpolation Search</a:t>
            </a:r>
            <a:endParaRPr sz="2400"/>
          </a:p>
          <a:p>
            <a:pPr indent="0" lvl="0" marL="0" rtl="0" algn="l">
              <a:spcBef>
                <a:spcPts val="0"/>
              </a:spcBef>
              <a:spcAft>
                <a:spcPts val="0"/>
              </a:spcAft>
              <a:buClr>
                <a:schemeClr val="dk1"/>
              </a:buClr>
              <a:buSzPts val="1100"/>
              <a:buFont typeface="Arial"/>
              <a:buNone/>
            </a:pPr>
            <a:r>
              <a:rPr lang="en">
                <a:solidFill>
                  <a:srgbClr val="B7B7B7"/>
                </a:solidFill>
              </a:rPr>
              <a:t>Implementing the algorithm</a:t>
            </a:r>
            <a:endParaRPr>
              <a:solidFill>
                <a:srgbClr val="B7B7B7"/>
              </a:solidFill>
            </a:endParaRPr>
          </a:p>
        </p:txBody>
      </p:sp>
      <p:sp>
        <p:nvSpPr>
          <p:cNvPr id="1622" name="Google Shape;1622;p196"/>
          <p:cNvSpPr txBox="1"/>
          <p:nvPr/>
        </p:nvSpPr>
        <p:spPr>
          <a:xfrm>
            <a:off x="1880175" y="5669475"/>
            <a:ext cx="6620700" cy="15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a:p>
            <a:pPr indent="0" lvl="0" marL="0" rtl="0" algn="l">
              <a:spcBef>
                <a:spcPts val="0"/>
              </a:spcBef>
              <a:spcAft>
                <a:spcPts val="0"/>
              </a:spcAft>
              <a:buNone/>
            </a:pPr>
            <a:r>
              <a:t/>
            </a:r>
            <a:endParaRPr/>
          </a:p>
        </p:txBody>
      </p:sp>
      <p:sp>
        <p:nvSpPr>
          <p:cNvPr id="1623" name="Google Shape;1623;p196"/>
          <p:cNvSpPr/>
          <p:nvPr/>
        </p:nvSpPr>
        <p:spPr>
          <a:xfrm>
            <a:off x="5413700" y="274650"/>
            <a:ext cx="2582700" cy="1772400"/>
          </a:xfrm>
          <a:prstGeom prst="wedgeEllipseCallout">
            <a:avLst>
              <a:gd fmla="val -20833" name="adj1"/>
              <a:gd fmla="val 62500" name="adj2"/>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t>Rest of the code is equal to binary search</a:t>
            </a:r>
            <a:endParaRPr sz="1800">
              <a:latin typeface="Droid Sans"/>
              <a:ea typeface="Droid Sans"/>
              <a:cs typeface="Droid Sans"/>
              <a:sym typeface="Droid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26"/>
          <p:cNvPicPr preferRelativeResize="0"/>
          <p:nvPr/>
        </p:nvPicPr>
        <p:blipFill rotWithShape="1">
          <a:blip r:embed="rId3">
            <a:alphaModFix/>
          </a:blip>
          <a:srcRect b="0" l="0" r="17437" t="0"/>
          <a:stretch/>
        </p:blipFill>
        <p:spPr>
          <a:xfrm>
            <a:off x="6202175" y="3329550"/>
            <a:ext cx="2941825" cy="3563050"/>
          </a:xfrm>
          <a:prstGeom prst="rect">
            <a:avLst/>
          </a:prstGeom>
          <a:noFill/>
          <a:ln>
            <a:noFill/>
          </a:ln>
        </p:spPr>
      </p:pic>
      <p:sp>
        <p:nvSpPr>
          <p:cNvPr id="165" name="Google Shape;165;p2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Time Complexity</a:t>
            </a:r>
            <a:endParaRPr/>
          </a:p>
        </p:txBody>
      </p:sp>
      <p:sp>
        <p:nvSpPr>
          <p:cNvPr id="166" name="Google Shape;166;p26"/>
          <p:cNvSpPr txBox="1"/>
          <p:nvPr>
            <p:ph idx="1" type="body"/>
          </p:nvPr>
        </p:nvSpPr>
        <p:spPr>
          <a:xfrm>
            <a:off x="457200" y="1600200"/>
            <a:ext cx="59943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Classifies the amount of time taken by an algorithm</a:t>
            </a:r>
            <a:endParaRPr/>
          </a:p>
          <a:p>
            <a:pPr indent="0" lvl="0" marL="0" rtl="0" algn="l">
              <a:spcBef>
                <a:spcPts val="600"/>
              </a:spcBef>
              <a:spcAft>
                <a:spcPts val="0"/>
              </a:spcAft>
              <a:buClr>
                <a:schemeClr val="dk1"/>
              </a:buClr>
              <a:buSzPts val="1100"/>
              <a:buFont typeface="Arial"/>
              <a:buNone/>
            </a:pPr>
            <a:r>
              <a:t/>
            </a:r>
            <a:endParaRPr/>
          </a:p>
          <a:p>
            <a:pPr indent="-419100" lvl="0" marL="457200" rtl="0" algn="l">
              <a:spcBef>
                <a:spcPts val="600"/>
              </a:spcBef>
              <a:spcAft>
                <a:spcPts val="0"/>
              </a:spcAft>
              <a:buSzPts val="3000"/>
              <a:buChar char="➔"/>
            </a:pPr>
            <a:r>
              <a:rPr lang="en"/>
              <a:t>Represents the algorithm as a function of the size of the input </a:t>
            </a:r>
            <a:endParaRPr/>
          </a:p>
          <a:p>
            <a:pPr indent="0" lvl="0" marL="0" rtl="0" algn="l">
              <a:spcBef>
                <a:spcPts val="600"/>
              </a:spcBef>
              <a:spcAft>
                <a:spcPts val="0"/>
              </a:spcAft>
              <a:buClr>
                <a:schemeClr val="dk1"/>
              </a:buClr>
              <a:buSzPts val="1100"/>
              <a:buFont typeface="Arial"/>
              <a:buNone/>
            </a:pPr>
            <a:r>
              <a:t/>
            </a:r>
            <a:endParaRPr/>
          </a:p>
          <a:p>
            <a:pPr indent="-419100" lvl="0" marL="457200" rtl="0" algn="l">
              <a:spcBef>
                <a:spcPts val="600"/>
              </a:spcBef>
              <a:spcAft>
                <a:spcPts val="0"/>
              </a:spcAft>
              <a:buSzPts val="3000"/>
              <a:buChar char="➔"/>
            </a:pPr>
            <a:r>
              <a:rPr lang="en"/>
              <a:t>Focus on dominant operations, the ones which perform more “primitive” operations.</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7" name="Shape 1627"/>
        <p:cNvGrpSpPr/>
        <p:nvPr/>
      </p:nvGrpSpPr>
      <p:grpSpPr>
        <a:xfrm>
          <a:off x="0" y="0"/>
          <a:ext cx="0" cy="0"/>
          <a:chOff x="0" y="0"/>
          <a:chExt cx="0" cy="0"/>
        </a:xfrm>
      </p:grpSpPr>
      <p:graphicFrame>
        <p:nvGraphicFramePr>
          <p:cNvPr id="1628" name="Google Shape;1628;p197"/>
          <p:cNvGraphicFramePr/>
          <p:nvPr/>
        </p:nvGraphicFramePr>
        <p:xfrm>
          <a:off x="957675" y="2091100"/>
          <a:ext cx="3000000" cy="3000000"/>
        </p:xfrm>
        <a:graphic>
          <a:graphicData uri="http://schemas.openxmlformats.org/drawingml/2006/table">
            <a:tbl>
              <a:tblPr>
                <a:noFill/>
                <a:tableStyleId>{EB8F8B26-B965-49DA-8FF1-B37E1C7E676C}</a:tableStyleId>
              </a:tblPr>
              <a:tblGrid>
                <a:gridCol w="597250"/>
                <a:gridCol w="6779975"/>
              </a:tblGrid>
              <a:tr h="381000">
                <a:tc>
                  <a:txBody>
                    <a:bodyPr/>
                    <a:lstStyle/>
                    <a:p>
                      <a:pPr indent="0" lvl="0" marL="0" rtl="0" algn="l">
                        <a:spcBef>
                          <a:spcPts val="0"/>
                        </a:spcBef>
                        <a:spcAft>
                          <a:spcPts val="0"/>
                        </a:spcAft>
                        <a:buNone/>
                      </a:pPr>
                      <a:r>
                        <a:rPr lang="en" sz="1800">
                          <a:latin typeface="Consolas"/>
                          <a:ea typeface="Consolas"/>
                          <a:cs typeface="Consolas"/>
                          <a:sym typeface="Consolas"/>
                        </a:rPr>
                        <a:t>01</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02</a:t>
                      </a:r>
                      <a:endParaRPr sz="1800">
                        <a:latin typeface="Consolas"/>
                        <a:ea typeface="Consolas"/>
                        <a:cs typeface="Consolas"/>
                        <a:sym typeface="Consolas"/>
                      </a:endParaRPr>
                    </a:p>
                  </a:txBody>
                  <a:tcPr marT="91425" marB="91425" marR="91425" marL="91425"/>
                </a:tc>
                <a:tc>
                  <a:txBody>
                    <a:bodyPr/>
                    <a:lstStyle/>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middle = low + ((number - array[low]) * (high - low))          </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 (array[high] - array[low]); </a:t>
                      </a:r>
                      <a:endParaRPr sz="1800">
                        <a:solidFill>
                          <a:srgbClr val="808000"/>
                        </a:solidFill>
                        <a:latin typeface="Consolas"/>
                        <a:ea typeface="Consolas"/>
                        <a:cs typeface="Consolas"/>
                        <a:sym typeface="Consolas"/>
                      </a:endParaRPr>
                    </a:p>
                  </a:txBody>
                  <a:tcPr marT="91425" marB="91425" marR="91425" marL="91425"/>
                </a:tc>
              </a:tr>
            </a:tbl>
          </a:graphicData>
        </a:graphic>
      </p:graphicFrame>
      <p:sp>
        <p:nvSpPr>
          <p:cNvPr id="1629" name="Google Shape;1629;p197"/>
          <p:cNvSpPr txBox="1"/>
          <p:nvPr>
            <p:ph type="title"/>
          </p:nvPr>
        </p:nvSpPr>
        <p:spPr>
          <a:xfrm>
            <a:off x="457200" y="274647"/>
            <a:ext cx="8229600" cy="84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Interpolation Search</a:t>
            </a:r>
            <a:endParaRPr sz="2400"/>
          </a:p>
          <a:p>
            <a:pPr indent="0" lvl="0" marL="0" rtl="0" algn="l">
              <a:spcBef>
                <a:spcPts val="0"/>
              </a:spcBef>
              <a:spcAft>
                <a:spcPts val="0"/>
              </a:spcAft>
              <a:buClr>
                <a:schemeClr val="dk1"/>
              </a:buClr>
              <a:buSzPts val="1100"/>
              <a:buFont typeface="Arial"/>
              <a:buNone/>
            </a:pPr>
            <a:r>
              <a:rPr lang="en">
                <a:solidFill>
                  <a:srgbClr val="B7B7B7"/>
                </a:solidFill>
              </a:rPr>
              <a:t>Implementing the algorithm</a:t>
            </a:r>
            <a:endParaRPr>
              <a:solidFill>
                <a:srgbClr val="B7B7B7"/>
              </a:solidFill>
            </a:endParaRPr>
          </a:p>
        </p:txBody>
      </p:sp>
      <p:sp>
        <p:nvSpPr>
          <p:cNvPr id="1630" name="Google Shape;1630;p197"/>
          <p:cNvSpPr txBox="1"/>
          <p:nvPr/>
        </p:nvSpPr>
        <p:spPr>
          <a:xfrm>
            <a:off x="1880175" y="5669475"/>
            <a:ext cx="6620700" cy="15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a:p>
            <a:pPr indent="0" lvl="0" marL="0" rtl="0" algn="l">
              <a:spcBef>
                <a:spcPts val="0"/>
              </a:spcBef>
              <a:spcAft>
                <a:spcPts val="0"/>
              </a:spcAft>
              <a:buNone/>
            </a:pPr>
            <a:r>
              <a:t/>
            </a:r>
            <a:endParaRPr/>
          </a:p>
        </p:txBody>
      </p:sp>
      <p:graphicFrame>
        <p:nvGraphicFramePr>
          <p:cNvPr id="1631" name="Google Shape;1631;p197"/>
          <p:cNvGraphicFramePr/>
          <p:nvPr/>
        </p:nvGraphicFramePr>
        <p:xfrm>
          <a:off x="1026788" y="3793250"/>
          <a:ext cx="3000000" cy="3000000"/>
        </p:xfrm>
        <a:graphic>
          <a:graphicData uri="http://schemas.openxmlformats.org/drawingml/2006/table">
            <a:tbl>
              <a:tblPr>
                <a:noFill/>
                <a:tableStyleId>{EB8F8B26-B965-49DA-8FF1-B37E1C7E676C}</a:tableStyleId>
              </a:tblPr>
              <a:tblGrid>
                <a:gridCol w="723900"/>
                <a:gridCol w="723900"/>
                <a:gridCol w="723900"/>
                <a:gridCol w="723900"/>
                <a:gridCol w="723900"/>
                <a:gridCol w="723900"/>
                <a:gridCol w="723900"/>
                <a:gridCol w="723900"/>
                <a:gridCol w="723900"/>
                <a:gridCol w="723900"/>
              </a:tblGrid>
              <a:tr h="381000">
                <a:tc>
                  <a:txBody>
                    <a:bodyPr/>
                    <a:lstStyle/>
                    <a:p>
                      <a:pPr indent="0" lvl="0" marL="0" rtl="0" algn="ctr">
                        <a:spcBef>
                          <a:spcPts val="0"/>
                        </a:spcBef>
                        <a:spcAft>
                          <a:spcPts val="0"/>
                        </a:spcAft>
                        <a:buNone/>
                      </a:pPr>
                      <a:r>
                        <a:rPr lang="en"/>
                        <a:t>5</a:t>
                      </a:r>
                      <a:endParaRPr/>
                    </a:p>
                  </a:txBody>
                  <a:tcPr marT="91425" marB="91425" marR="91425" marL="91425"/>
                </a:tc>
                <a:tc>
                  <a:txBody>
                    <a:bodyPr/>
                    <a:lstStyle/>
                    <a:p>
                      <a:pPr indent="0" lvl="0" marL="0" rtl="0" algn="ctr">
                        <a:spcBef>
                          <a:spcPts val="0"/>
                        </a:spcBef>
                        <a:spcAft>
                          <a:spcPts val="0"/>
                        </a:spcAft>
                        <a:buNone/>
                      </a:pPr>
                      <a:r>
                        <a:rPr lang="en"/>
                        <a:t>6</a:t>
                      </a:r>
                      <a:endParaRPr/>
                    </a:p>
                  </a:txBody>
                  <a:tcPr marT="91425" marB="91425" marR="91425" marL="91425"/>
                </a:tc>
                <a:tc>
                  <a:txBody>
                    <a:bodyPr/>
                    <a:lstStyle/>
                    <a:p>
                      <a:pPr indent="0" lvl="0" marL="0" rtl="0" algn="ctr">
                        <a:spcBef>
                          <a:spcPts val="0"/>
                        </a:spcBef>
                        <a:spcAft>
                          <a:spcPts val="0"/>
                        </a:spcAft>
                        <a:buNone/>
                      </a:pPr>
                      <a:r>
                        <a:rPr lang="en"/>
                        <a:t>9</a:t>
                      </a:r>
                      <a:endParaRPr/>
                    </a:p>
                  </a:txBody>
                  <a:tcPr marT="91425" marB="91425" marR="91425" marL="91425"/>
                </a:tc>
                <a:tc>
                  <a:txBody>
                    <a:bodyPr/>
                    <a:lstStyle/>
                    <a:p>
                      <a:pPr indent="0" lvl="0" marL="0" rtl="0" algn="ctr">
                        <a:spcBef>
                          <a:spcPts val="0"/>
                        </a:spcBef>
                        <a:spcAft>
                          <a:spcPts val="0"/>
                        </a:spcAft>
                        <a:buNone/>
                      </a:pPr>
                      <a:r>
                        <a:rPr lang="en"/>
                        <a:t>11</a:t>
                      </a:r>
                      <a:endParaRPr/>
                    </a:p>
                  </a:txBody>
                  <a:tcPr marT="91425" marB="91425" marR="91425" marL="91425"/>
                </a:tc>
                <a:tc>
                  <a:txBody>
                    <a:bodyPr/>
                    <a:lstStyle/>
                    <a:p>
                      <a:pPr indent="0" lvl="0" marL="0" rtl="0" algn="ctr">
                        <a:spcBef>
                          <a:spcPts val="0"/>
                        </a:spcBef>
                        <a:spcAft>
                          <a:spcPts val="0"/>
                        </a:spcAft>
                        <a:buNone/>
                      </a:pPr>
                      <a:r>
                        <a:rPr lang="en"/>
                        <a:t>15</a:t>
                      </a:r>
                      <a:endParaRPr/>
                    </a:p>
                  </a:txBody>
                  <a:tcPr marT="91425" marB="91425" marR="91425" marL="91425"/>
                </a:tc>
                <a:tc>
                  <a:txBody>
                    <a:bodyPr/>
                    <a:lstStyle/>
                    <a:p>
                      <a:pPr indent="0" lvl="0" marL="0" rtl="0" algn="ctr">
                        <a:spcBef>
                          <a:spcPts val="0"/>
                        </a:spcBef>
                        <a:spcAft>
                          <a:spcPts val="0"/>
                        </a:spcAft>
                        <a:buNone/>
                      </a:pPr>
                      <a:r>
                        <a:rPr lang="en"/>
                        <a:t>18</a:t>
                      </a:r>
                      <a:endParaRPr/>
                    </a:p>
                  </a:txBody>
                  <a:tcPr marT="91425" marB="91425" marR="91425" marL="91425"/>
                </a:tc>
                <a:tc>
                  <a:txBody>
                    <a:bodyPr/>
                    <a:lstStyle/>
                    <a:p>
                      <a:pPr indent="0" lvl="0" marL="0" rtl="0" algn="ctr">
                        <a:spcBef>
                          <a:spcPts val="0"/>
                        </a:spcBef>
                        <a:spcAft>
                          <a:spcPts val="0"/>
                        </a:spcAft>
                        <a:buNone/>
                      </a:pPr>
                      <a:r>
                        <a:rPr lang="en"/>
                        <a:t>20</a:t>
                      </a:r>
                      <a:endParaRPr/>
                    </a:p>
                  </a:txBody>
                  <a:tcPr marT="91425" marB="91425" marR="91425" marL="91425"/>
                </a:tc>
                <a:tc>
                  <a:txBody>
                    <a:bodyPr/>
                    <a:lstStyle/>
                    <a:p>
                      <a:pPr indent="0" lvl="0" marL="0" rtl="0" algn="ctr">
                        <a:spcBef>
                          <a:spcPts val="0"/>
                        </a:spcBef>
                        <a:spcAft>
                          <a:spcPts val="0"/>
                        </a:spcAft>
                        <a:buNone/>
                      </a:pPr>
                      <a:r>
                        <a:rPr lang="en"/>
                        <a:t>25</a:t>
                      </a:r>
                      <a:endParaRPr/>
                    </a:p>
                  </a:txBody>
                  <a:tcPr marT="91425" marB="91425" marR="91425" marL="91425"/>
                </a:tc>
                <a:tc>
                  <a:txBody>
                    <a:bodyPr/>
                    <a:lstStyle/>
                    <a:p>
                      <a:pPr indent="0" lvl="0" marL="0" rtl="0" algn="ctr">
                        <a:spcBef>
                          <a:spcPts val="0"/>
                        </a:spcBef>
                        <a:spcAft>
                          <a:spcPts val="0"/>
                        </a:spcAft>
                        <a:buNone/>
                      </a:pPr>
                      <a:r>
                        <a:rPr lang="en"/>
                        <a:t>28</a:t>
                      </a:r>
                      <a:endParaRPr/>
                    </a:p>
                  </a:txBody>
                  <a:tcPr marT="91425" marB="91425" marR="91425" marL="91425"/>
                </a:tc>
                <a:tc>
                  <a:txBody>
                    <a:bodyPr/>
                    <a:lstStyle/>
                    <a:p>
                      <a:pPr indent="0" lvl="0" marL="0" rtl="0" algn="ctr">
                        <a:spcBef>
                          <a:spcPts val="0"/>
                        </a:spcBef>
                        <a:spcAft>
                          <a:spcPts val="0"/>
                        </a:spcAft>
                        <a:buNone/>
                      </a:pPr>
                      <a:r>
                        <a:rPr lang="en"/>
                        <a:t>39</a:t>
                      </a:r>
                      <a:endParaRPr/>
                    </a:p>
                  </a:txBody>
                  <a:tcPr marT="91425" marB="91425" marR="91425" marL="91425"/>
                </a:tc>
              </a:tr>
            </a:tbl>
          </a:graphicData>
        </a:graphic>
      </p:graphicFrame>
      <p:sp>
        <p:nvSpPr>
          <p:cNvPr id="1632" name="Google Shape;1632;p197"/>
          <p:cNvSpPr/>
          <p:nvPr/>
        </p:nvSpPr>
        <p:spPr>
          <a:xfrm>
            <a:off x="74550" y="5264625"/>
            <a:ext cx="1910100" cy="1161900"/>
          </a:xfrm>
          <a:prstGeom prst="wedgeEllipseCallout">
            <a:avLst>
              <a:gd fmla="val -20833" name="adj1"/>
              <a:gd fmla="val 62500" name="adj2"/>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Let's search for 28</a:t>
            </a:r>
            <a:endParaRPr sz="1800">
              <a:latin typeface="Droid Sans"/>
              <a:ea typeface="Droid Sans"/>
              <a:cs typeface="Droid Sans"/>
              <a:sym typeface="Droid Sans"/>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6" name="Shape 1636"/>
        <p:cNvGrpSpPr/>
        <p:nvPr/>
      </p:nvGrpSpPr>
      <p:grpSpPr>
        <a:xfrm>
          <a:off x="0" y="0"/>
          <a:ext cx="0" cy="0"/>
          <a:chOff x="0" y="0"/>
          <a:chExt cx="0" cy="0"/>
        </a:xfrm>
      </p:grpSpPr>
      <p:graphicFrame>
        <p:nvGraphicFramePr>
          <p:cNvPr id="1637" name="Google Shape;1637;p198"/>
          <p:cNvGraphicFramePr/>
          <p:nvPr/>
        </p:nvGraphicFramePr>
        <p:xfrm>
          <a:off x="957675" y="2091100"/>
          <a:ext cx="3000000" cy="3000000"/>
        </p:xfrm>
        <a:graphic>
          <a:graphicData uri="http://schemas.openxmlformats.org/drawingml/2006/table">
            <a:tbl>
              <a:tblPr>
                <a:noFill/>
                <a:tableStyleId>{EB8F8B26-B965-49DA-8FF1-B37E1C7E676C}</a:tableStyleId>
              </a:tblPr>
              <a:tblGrid>
                <a:gridCol w="597250"/>
                <a:gridCol w="6779975"/>
              </a:tblGrid>
              <a:tr h="381000">
                <a:tc>
                  <a:txBody>
                    <a:bodyPr/>
                    <a:lstStyle/>
                    <a:p>
                      <a:pPr indent="0" lvl="0" marL="0" rtl="0" algn="l">
                        <a:spcBef>
                          <a:spcPts val="0"/>
                        </a:spcBef>
                        <a:spcAft>
                          <a:spcPts val="0"/>
                        </a:spcAft>
                        <a:buNone/>
                      </a:pPr>
                      <a:r>
                        <a:rPr lang="en" sz="1800">
                          <a:latin typeface="Consolas"/>
                          <a:ea typeface="Consolas"/>
                          <a:cs typeface="Consolas"/>
                          <a:sym typeface="Consolas"/>
                        </a:rPr>
                        <a:t>01</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02</a:t>
                      </a:r>
                      <a:endParaRPr sz="1800">
                        <a:latin typeface="Consolas"/>
                        <a:ea typeface="Consolas"/>
                        <a:cs typeface="Consolas"/>
                        <a:sym typeface="Consolas"/>
                      </a:endParaRPr>
                    </a:p>
                  </a:txBody>
                  <a:tcPr marT="91425" marB="91425" marR="91425" marL="91425"/>
                </a:tc>
                <a:tc>
                  <a:txBody>
                    <a:bodyPr/>
                    <a:lstStyle/>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middle = low + ((number - array[low]) * (high - low))          </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 (array[high] - array[low]); </a:t>
                      </a:r>
                      <a:endParaRPr sz="1800">
                        <a:solidFill>
                          <a:srgbClr val="808000"/>
                        </a:solidFill>
                        <a:latin typeface="Consolas"/>
                        <a:ea typeface="Consolas"/>
                        <a:cs typeface="Consolas"/>
                        <a:sym typeface="Consolas"/>
                      </a:endParaRPr>
                    </a:p>
                  </a:txBody>
                  <a:tcPr marT="91425" marB="91425" marR="91425" marL="91425"/>
                </a:tc>
              </a:tr>
            </a:tbl>
          </a:graphicData>
        </a:graphic>
      </p:graphicFrame>
      <p:sp>
        <p:nvSpPr>
          <p:cNvPr id="1638" name="Google Shape;1638;p198"/>
          <p:cNvSpPr txBox="1"/>
          <p:nvPr>
            <p:ph type="title"/>
          </p:nvPr>
        </p:nvSpPr>
        <p:spPr>
          <a:xfrm>
            <a:off x="457200" y="274647"/>
            <a:ext cx="8229600" cy="84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Interpolation Search</a:t>
            </a:r>
            <a:endParaRPr sz="2400"/>
          </a:p>
          <a:p>
            <a:pPr indent="0" lvl="0" marL="0" rtl="0" algn="l">
              <a:spcBef>
                <a:spcPts val="0"/>
              </a:spcBef>
              <a:spcAft>
                <a:spcPts val="0"/>
              </a:spcAft>
              <a:buClr>
                <a:schemeClr val="dk1"/>
              </a:buClr>
              <a:buSzPts val="1100"/>
              <a:buFont typeface="Arial"/>
              <a:buNone/>
            </a:pPr>
            <a:r>
              <a:rPr lang="en">
                <a:solidFill>
                  <a:srgbClr val="B7B7B7"/>
                </a:solidFill>
              </a:rPr>
              <a:t>Implementing the algorithm</a:t>
            </a:r>
            <a:endParaRPr>
              <a:solidFill>
                <a:srgbClr val="B7B7B7"/>
              </a:solidFill>
            </a:endParaRPr>
          </a:p>
        </p:txBody>
      </p:sp>
      <p:sp>
        <p:nvSpPr>
          <p:cNvPr id="1639" name="Google Shape;1639;p198"/>
          <p:cNvSpPr txBox="1"/>
          <p:nvPr/>
        </p:nvSpPr>
        <p:spPr>
          <a:xfrm>
            <a:off x="1880175" y="5669475"/>
            <a:ext cx="6620700" cy="15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a:p>
            <a:pPr indent="0" lvl="0" marL="0" rtl="0" algn="l">
              <a:spcBef>
                <a:spcPts val="0"/>
              </a:spcBef>
              <a:spcAft>
                <a:spcPts val="0"/>
              </a:spcAft>
              <a:buNone/>
            </a:pPr>
            <a:r>
              <a:t/>
            </a:r>
            <a:endParaRPr/>
          </a:p>
        </p:txBody>
      </p:sp>
      <p:graphicFrame>
        <p:nvGraphicFramePr>
          <p:cNvPr id="1640" name="Google Shape;1640;p198"/>
          <p:cNvGraphicFramePr/>
          <p:nvPr/>
        </p:nvGraphicFramePr>
        <p:xfrm>
          <a:off x="1026788" y="3793250"/>
          <a:ext cx="3000000" cy="3000000"/>
        </p:xfrm>
        <a:graphic>
          <a:graphicData uri="http://schemas.openxmlformats.org/drawingml/2006/table">
            <a:tbl>
              <a:tblPr>
                <a:noFill/>
                <a:tableStyleId>{EB8F8B26-B965-49DA-8FF1-B37E1C7E676C}</a:tableStyleId>
              </a:tblPr>
              <a:tblGrid>
                <a:gridCol w="723900"/>
                <a:gridCol w="723900"/>
                <a:gridCol w="723900"/>
                <a:gridCol w="723900"/>
                <a:gridCol w="723900"/>
                <a:gridCol w="723900"/>
                <a:gridCol w="723900"/>
                <a:gridCol w="723900"/>
                <a:gridCol w="723900"/>
                <a:gridCol w="723900"/>
              </a:tblGrid>
              <a:tr h="381000">
                <a:tc>
                  <a:txBody>
                    <a:bodyPr/>
                    <a:lstStyle/>
                    <a:p>
                      <a:pPr indent="0" lvl="0" marL="0" rtl="0" algn="ctr">
                        <a:spcBef>
                          <a:spcPts val="0"/>
                        </a:spcBef>
                        <a:spcAft>
                          <a:spcPts val="0"/>
                        </a:spcAft>
                        <a:buNone/>
                      </a:pPr>
                      <a:r>
                        <a:rPr lang="en"/>
                        <a:t>5</a:t>
                      </a:r>
                      <a:endParaRPr/>
                    </a:p>
                  </a:txBody>
                  <a:tcPr marT="91425" marB="91425" marR="91425" marL="91425"/>
                </a:tc>
                <a:tc>
                  <a:txBody>
                    <a:bodyPr/>
                    <a:lstStyle/>
                    <a:p>
                      <a:pPr indent="0" lvl="0" marL="0" rtl="0" algn="ctr">
                        <a:spcBef>
                          <a:spcPts val="0"/>
                        </a:spcBef>
                        <a:spcAft>
                          <a:spcPts val="0"/>
                        </a:spcAft>
                        <a:buNone/>
                      </a:pPr>
                      <a:r>
                        <a:rPr lang="en"/>
                        <a:t>6</a:t>
                      </a:r>
                      <a:endParaRPr/>
                    </a:p>
                  </a:txBody>
                  <a:tcPr marT="91425" marB="91425" marR="91425" marL="91425"/>
                </a:tc>
                <a:tc>
                  <a:txBody>
                    <a:bodyPr/>
                    <a:lstStyle/>
                    <a:p>
                      <a:pPr indent="0" lvl="0" marL="0" rtl="0" algn="ctr">
                        <a:spcBef>
                          <a:spcPts val="0"/>
                        </a:spcBef>
                        <a:spcAft>
                          <a:spcPts val="0"/>
                        </a:spcAft>
                        <a:buNone/>
                      </a:pPr>
                      <a:r>
                        <a:rPr lang="en"/>
                        <a:t>9</a:t>
                      </a:r>
                      <a:endParaRPr/>
                    </a:p>
                  </a:txBody>
                  <a:tcPr marT="91425" marB="91425" marR="91425" marL="91425"/>
                </a:tc>
                <a:tc>
                  <a:txBody>
                    <a:bodyPr/>
                    <a:lstStyle/>
                    <a:p>
                      <a:pPr indent="0" lvl="0" marL="0" rtl="0" algn="ctr">
                        <a:spcBef>
                          <a:spcPts val="0"/>
                        </a:spcBef>
                        <a:spcAft>
                          <a:spcPts val="0"/>
                        </a:spcAft>
                        <a:buNone/>
                      </a:pPr>
                      <a:r>
                        <a:rPr lang="en"/>
                        <a:t>11</a:t>
                      </a:r>
                      <a:endParaRPr/>
                    </a:p>
                  </a:txBody>
                  <a:tcPr marT="91425" marB="91425" marR="91425" marL="91425"/>
                </a:tc>
                <a:tc>
                  <a:txBody>
                    <a:bodyPr/>
                    <a:lstStyle/>
                    <a:p>
                      <a:pPr indent="0" lvl="0" marL="0" rtl="0" algn="ctr">
                        <a:spcBef>
                          <a:spcPts val="0"/>
                        </a:spcBef>
                        <a:spcAft>
                          <a:spcPts val="0"/>
                        </a:spcAft>
                        <a:buNone/>
                      </a:pPr>
                      <a:r>
                        <a:rPr lang="en"/>
                        <a:t>15</a:t>
                      </a:r>
                      <a:endParaRPr/>
                    </a:p>
                  </a:txBody>
                  <a:tcPr marT="91425" marB="91425" marR="91425" marL="91425"/>
                </a:tc>
                <a:tc>
                  <a:txBody>
                    <a:bodyPr/>
                    <a:lstStyle/>
                    <a:p>
                      <a:pPr indent="0" lvl="0" marL="0" rtl="0" algn="ctr">
                        <a:spcBef>
                          <a:spcPts val="0"/>
                        </a:spcBef>
                        <a:spcAft>
                          <a:spcPts val="0"/>
                        </a:spcAft>
                        <a:buNone/>
                      </a:pPr>
                      <a:r>
                        <a:rPr lang="en"/>
                        <a:t>18</a:t>
                      </a:r>
                      <a:endParaRPr/>
                    </a:p>
                  </a:txBody>
                  <a:tcPr marT="91425" marB="91425" marR="91425" marL="91425"/>
                </a:tc>
                <a:tc>
                  <a:txBody>
                    <a:bodyPr/>
                    <a:lstStyle/>
                    <a:p>
                      <a:pPr indent="0" lvl="0" marL="0" rtl="0" algn="ctr">
                        <a:spcBef>
                          <a:spcPts val="0"/>
                        </a:spcBef>
                        <a:spcAft>
                          <a:spcPts val="0"/>
                        </a:spcAft>
                        <a:buNone/>
                      </a:pPr>
                      <a:r>
                        <a:rPr lang="en"/>
                        <a:t>20</a:t>
                      </a:r>
                      <a:endParaRPr/>
                    </a:p>
                  </a:txBody>
                  <a:tcPr marT="91425" marB="91425" marR="91425" marL="91425"/>
                </a:tc>
                <a:tc>
                  <a:txBody>
                    <a:bodyPr/>
                    <a:lstStyle/>
                    <a:p>
                      <a:pPr indent="0" lvl="0" marL="0" rtl="0" algn="ctr">
                        <a:spcBef>
                          <a:spcPts val="0"/>
                        </a:spcBef>
                        <a:spcAft>
                          <a:spcPts val="0"/>
                        </a:spcAft>
                        <a:buNone/>
                      </a:pPr>
                      <a:r>
                        <a:rPr lang="en"/>
                        <a:t>25</a:t>
                      </a:r>
                      <a:endParaRPr/>
                    </a:p>
                  </a:txBody>
                  <a:tcPr marT="91425" marB="91425" marR="91425" marL="91425"/>
                </a:tc>
                <a:tc>
                  <a:txBody>
                    <a:bodyPr/>
                    <a:lstStyle/>
                    <a:p>
                      <a:pPr indent="0" lvl="0" marL="0" rtl="0" algn="ctr">
                        <a:spcBef>
                          <a:spcPts val="0"/>
                        </a:spcBef>
                        <a:spcAft>
                          <a:spcPts val="0"/>
                        </a:spcAft>
                        <a:buNone/>
                      </a:pPr>
                      <a:r>
                        <a:rPr lang="en"/>
                        <a:t>28</a:t>
                      </a:r>
                      <a:endParaRPr/>
                    </a:p>
                  </a:txBody>
                  <a:tcPr marT="91425" marB="91425" marR="91425" marL="91425"/>
                </a:tc>
                <a:tc>
                  <a:txBody>
                    <a:bodyPr/>
                    <a:lstStyle/>
                    <a:p>
                      <a:pPr indent="0" lvl="0" marL="0" rtl="0" algn="ctr">
                        <a:spcBef>
                          <a:spcPts val="0"/>
                        </a:spcBef>
                        <a:spcAft>
                          <a:spcPts val="0"/>
                        </a:spcAft>
                        <a:buNone/>
                      </a:pPr>
                      <a:r>
                        <a:rPr lang="en"/>
                        <a:t>39</a:t>
                      </a:r>
                      <a:endParaRPr/>
                    </a:p>
                  </a:txBody>
                  <a:tcPr marT="91425" marB="91425" marR="91425" marL="91425"/>
                </a:tc>
              </a:tr>
            </a:tbl>
          </a:graphicData>
        </a:graphic>
      </p:graphicFrame>
      <p:sp>
        <p:nvSpPr>
          <p:cNvPr id="1641" name="Google Shape;1641;p198"/>
          <p:cNvSpPr/>
          <p:nvPr/>
        </p:nvSpPr>
        <p:spPr>
          <a:xfrm>
            <a:off x="74550" y="5264625"/>
            <a:ext cx="1910100" cy="1161900"/>
          </a:xfrm>
          <a:prstGeom prst="wedgeEllipseCallout">
            <a:avLst>
              <a:gd fmla="val -20833" name="adj1"/>
              <a:gd fmla="val 62500" name="adj2"/>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The middle will be: 6</a:t>
            </a:r>
            <a:endParaRPr sz="1800">
              <a:latin typeface="Droid Sans"/>
              <a:ea typeface="Droid Sans"/>
              <a:cs typeface="Droid Sans"/>
              <a:sym typeface="Droid Sans"/>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graphicFrame>
        <p:nvGraphicFramePr>
          <p:cNvPr id="1646" name="Google Shape;1646;p199"/>
          <p:cNvGraphicFramePr/>
          <p:nvPr/>
        </p:nvGraphicFramePr>
        <p:xfrm>
          <a:off x="957675" y="2091100"/>
          <a:ext cx="3000000" cy="3000000"/>
        </p:xfrm>
        <a:graphic>
          <a:graphicData uri="http://schemas.openxmlformats.org/drawingml/2006/table">
            <a:tbl>
              <a:tblPr>
                <a:noFill/>
                <a:tableStyleId>{EB8F8B26-B965-49DA-8FF1-B37E1C7E676C}</a:tableStyleId>
              </a:tblPr>
              <a:tblGrid>
                <a:gridCol w="597250"/>
                <a:gridCol w="6779975"/>
              </a:tblGrid>
              <a:tr h="381000">
                <a:tc>
                  <a:txBody>
                    <a:bodyPr/>
                    <a:lstStyle/>
                    <a:p>
                      <a:pPr indent="0" lvl="0" marL="0" rtl="0" algn="l">
                        <a:spcBef>
                          <a:spcPts val="0"/>
                        </a:spcBef>
                        <a:spcAft>
                          <a:spcPts val="0"/>
                        </a:spcAft>
                        <a:buNone/>
                      </a:pPr>
                      <a:r>
                        <a:rPr lang="en" sz="1800">
                          <a:latin typeface="Consolas"/>
                          <a:ea typeface="Consolas"/>
                          <a:cs typeface="Consolas"/>
                          <a:sym typeface="Consolas"/>
                        </a:rPr>
                        <a:t>01</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02</a:t>
                      </a:r>
                      <a:endParaRPr sz="1800">
                        <a:latin typeface="Consolas"/>
                        <a:ea typeface="Consolas"/>
                        <a:cs typeface="Consolas"/>
                        <a:sym typeface="Consolas"/>
                      </a:endParaRPr>
                    </a:p>
                  </a:txBody>
                  <a:tcPr marT="91425" marB="91425" marR="91425" marL="91425"/>
                </a:tc>
                <a:tc>
                  <a:txBody>
                    <a:bodyPr/>
                    <a:lstStyle/>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middle = low + ((number - array[low]) * (high - low))          </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 (array[high] - array[low]); </a:t>
                      </a:r>
                      <a:endParaRPr sz="1800">
                        <a:solidFill>
                          <a:srgbClr val="808000"/>
                        </a:solidFill>
                        <a:latin typeface="Consolas"/>
                        <a:ea typeface="Consolas"/>
                        <a:cs typeface="Consolas"/>
                        <a:sym typeface="Consolas"/>
                      </a:endParaRPr>
                    </a:p>
                  </a:txBody>
                  <a:tcPr marT="91425" marB="91425" marR="91425" marL="91425"/>
                </a:tc>
              </a:tr>
            </a:tbl>
          </a:graphicData>
        </a:graphic>
      </p:graphicFrame>
      <p:sp>
        <p:nvSpPr>
          <p:cNvPr id="1647" name="Google Shape;1647;p199"/>
          <p:cNvSpPr txBox="1"/>
          <p:nvPr>
            <p:ph type="title"/>
          </p:nvPr>
        </p:nvSpPr>
        <p:spPr>
          <a:xfrm>
            <a:off x="457200" y="274647"/>
            <a:ext cx="8229600" cy="84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Interpolation Search</a:t>
            </a:r>
            <a:endParaRPr sz="2400"/>
          </a:p>
          <a:p>
            <a:pPr indent="0" lvl="0" marL="0" rtl="0" algn="l">
              <a:spcBef>
                <a:spcPts val="0"/>
              </a:spcBef>
              <a:spcAft>
                <a:spcPts val="0"/>
              </a:spcAft>
              <a:buClr>
                <a:schemeClr val="dk1"/>
              </a:buClr>
              <a:buSzPts val="1100"/>
              <a:buFont typeface="Arial"/>
              <a:buNone/>
            </a:pPr>
            <a:r>
              <a:rPr lang="en">
                <a:solidFill>
                  <a:srgbClr val="B7B7B7"/>
                </a:solidFill>
              </a:rPr>
              <a:t>Implementing the algorithm</a:t>
            </a:r>
            <a:endParaRPr>
              <a:solidFill>
                <a:srgbClr val="B7B7B7"/>
              </a:solidFill>
            </a:endParaRPr>
          </a:p>
        </p:txBody>
      </p:sp>
      <p:sp>
        <p:nvSpPr>
          <p:cNvPr id="1648" name="Google Shape;1648;p199"/>
          <p:cNvSpPr txBox="1"/>
          <p:nvPr/>
        </p:nvSpPr>
        <p:spPr>
          <a:xfrm>
            <a:off x="1880175" y="5669475"/>
            <a:ext cx="6620700" cy="15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a:p>
            <a:pPr indent="0" lvl="0" marL="0" rtl="0" algn="l">
              <a:spcBef>
                <a:spcPts val="0"/>
              </a:spcBef>
              <a:spcAft>
                <a:spcPts val="0"/>
              </a:spcAft>
              <a:buNone/>
            </a:pPr>
            <a:r>
              <a:t/>
            </a:r>
            <a:endParaRPr/>
          </a:p>
        </p:txBody>
      </p:sp>
      <p:graphicFrame>
        <p:nvGraphicFramePr>
          <p:cNvPr id="1649" name="Google Shape;1649;p199"/>
          <p:cNvGraphicFramePr/>
          <p:nvPr/>
        </p:nvGraphicFramePr>
        <p:xfrm>
          <a:off x="1026788" y="3793250"/>
          <a:ext cx="3000000" cy="3000000"/>
        </p:xfrm>
        <a:graphic>
          <a:graphicData uri="http://schemas.openxmlformats.org/drawingml/2006/table">
            <a:tbl>
              <a:tblPr>
                <a:noFill/>
                <a:tableStyleId>{EB8F8B26-B965-49DA-8FF1-B37E1C7E676C}</a:tableStyleId>
              </a:tblPr>
              <a:tblGrid>
                <a:gridCol w="723900"/>
                <a:gridCol w="723900"/>
                <a:gridCol w="723900"/>
                <a:gridCol w="723900"/>
                <a:gridCol w="723900"/>
                <a:gridCol w="723900"/>
                <a:gridCol w="723900"/>
                <a:gridCol w="723900"/>
                <a:gridCol w="723900"/>
                <a:gridCol w="723900"/>
              </a:tblGrid>
              <a:tr h="381000">
                <a:tc>
                  <a:txBody>
                    <a:bodyPr/>
                    <a:lstStyle/>
                    <a:p>
                      <a:pPr indent="0" lvl="0" marL="0" rtl="0" algn="ctr">
                        <a:spcBef>
                          <a:spcPts val="0"/>
                        </a:spcBef>
                        <a:spcAft>
                          <a:spcPts val="0"/>
                        </a:spcAft>
                        <a:buNone/>
                      </a:pPr>
                      <a:r>
                        <a:rPr lang="en"/>
                        <a:t>5</a:t>
                      </a:r>
                      <a:endParaRPr/>
                    </a:p>
                  </a:txBody>
                  <a:tcPr marT="91425" marB="91425" marR="91425" marL="91425"/>
                </a:tc>
                <a:tc>
                  <a:txBody>
                    <a:bodyPr/>
                    <a:lstStyle/>
                    <a:p>
                      <a:pPr indent="0" lvl="0" marL="0" rtl="0" algn="ctr">
                        <a:spcBef>
                          <a:spcPts val="0"/>
                        </a:spcBef>
                        <a:spcAft>
                          <a:spcPts val="0"/>
                        </a:spcAft>
                        <a:buNone/>
                      </a:pPr>
                      <a:r>
                        <a:rPr lang="en"/>
                        <a:t>6</a:t>
                      </a:r>
                      <a:endParaRPr/>
                    </a:p>
                  </a:txBody>
                  <a:tcPr marT="91425" marB="91425" marR="91425" marL="91425"/>
                </a:tc>
                <a:tc>
                  <a:txBody>
                    <a:bodyPr/>
                    <a:lstStyle/>
                    <a:p>
                      <a:pPr indent="0" lvl="0" marL="0" rtl="0" algn="ctr">
                        <a:spcBef>
                          <a:spcPts val="0"/>
                        </a:spcBef>
                        <a:spcAft>
                          <a:spcPts val="0"/>
                        </a:spcAft>
                        <a:buNone/>
                      </a:pPr>
                      <a:r>
                        <a:rPr lang="en"/>
                        <a:t>9</a:t>
                      </a:r>
                      <a:endParaRPr/>
                    </a:p>
                  </a:txBody>
                  <a:tcPr marT="91425" marB="91425" marR="91425" marL="91425"/>
                </a:tc>
                <a:tc>
                  <a:txBody>
                    <a:bodyPr/>
                    <a:lstStyle/>
                    <a:p>
                      <a:pPr indent="0" lvl="0" marL="0" rtl="0" algn="ctr">
                        <a:spcBef>
                          <a:spcPts val="0"/>
                        </a:spcBef>
                        <a:spcAft>
                          <a:spcPts val="0"/>
                        </a:spcAft>
                        <a:buNone/>
                      </a:pPr>
                      <a:r>
                        <a:rPr lang="en"/>
                        <a:t>11</a:t>
                      </a:r>
                      <a:endParaRPr/>
                    </a:p>
                  </a:txBody>
                  <a:tcPr marT="91425" marB="91425" marR="91425" marL="91425"/>
                </a:tc>
                <a:tc>
                  <a:txBody>
                    <a:bodyPr/>
                    <a:lstStyle/>
                    <a:p>
                      <a:pPr indent="0" lvl="0" marL="0" rtl="0" algn="ctr">
                        <a:spcBef>
                          <a:spcPts val="0"/>
                        </a:spcBef>
                        <a:spcAft>
                          <a:spcPts val="0"/>
                        </a:spcAft>
                        <a:buNone/>
                      </a:pPr>
                      <a:r>
                        <a:rPr lang="en"/>
                        <a:t>15</a:t>
                      </a:r>
                      <a:endParaRPr/>
                    </a:p>
                  </a:txBody>
                  <a:tcPr marT="91425" marB="91425" marR="91425" marL="91425"/>
                </a:tc>
                <a:tc>
                  <a:txBody>
                    <a:bodyPr/>
                    <a:lstStyle/>
                    <a:p>
                      <a:pPr indent="0" lvl="0" marL="0" rtl="0" algn="ctr">
                        <a:spcBef>
                          <a:spcPts val="0"/>
                        </a:spcBef>
                        <a:spcAft>
                          <a:spcPts val="0"/>
                        </a:spcAft>
                        <a:buNone/>
                      </a:pPr>
                      <a:r>
                        <a:rPr lang="en"/>
                        <a:t>18</a:t>
                      </a:r>
                      <a:endParaRPr/>
                    </a:p>
                  </a:txBody>
                  <a:tcPr marT="91425" marB="91425" marR="91425" marL="91425"/>
                </a:tc>
                <a:tc>
                  <a:txBody>
                    <a:bodyPr/>
                    <a:lstStyle/>
                    <a:p>
                      <a:pPr indent="0" lvl="0" marL="0" rtl="0" algn="ctr">
                        <a:spcBef>
                          <a:spcPts val="0"/>
                        </a:spcBef>
                        <a:spcAft>
                          <a:spcPts val="0"/>
                        </a:spcAft>
                        <a:buNone/>
                      </a:pPr>
                      <a:r>
                        <a:rPr lang="en"/>
                        <a:t>20</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
                        <a:t>25</a:t>
                      </a:r>
                      <a:endParaRPr/>
                    </a:p>
                  </a:txBody>
                  <a:tcPr marT="91425" marB="91425" marR="91425" marL="91425">
                    <a:solidFill>
                      <a:srgbClr val="FFFFFF"/>
                    </a:solidFill>
                  </a:tcPr>
                </a:tc>
                <a:tc>
                  <a:txBody>
                    <a:bodyPr/>
                    <a:lstStyle/>
                    <a:p>
                      <a:pPr indent="0" lvl="0" marL="0" rtl="0" algn="ctr">
                        <a:spcBef>
                          <a:spcPts val="0"/>
                        </a:spcBef>
                        <a:spcAft>
                          <a:spcPts val="0"/>
                        </a:spcAft>
                        <a:buNone/>
                      </a:pPr>
                      <a:r>
                        <a:rPr lang="en"/>
                        <a:t>28</a:t>
                      </a:r>
                      <a:endParaRPr/>
                    </a:p>
                  </a:txBody>
                  <a:tcPr marT="91425" marB="91425" marR="91425" marL="91425"/>
                </a:tc>
                <a:tc>
                  <a:txBody>
                    <a:bodyPr/>
                    <a:lstStyle/>
                    <a:p>
                      <a:pPr indent="0" lvl="0" marL="0" rtl="0" algn="ctr">
                        <a:spcBef>
                          <a:spcPts val="0"/>
                        </a:spcBef>
                        <a:spcAft>
                          <a:spcPts val="0"/>
                        </a:spcAft>
                        <a:buNone/>
                      </a:pPr>
                      <a:r>
                        <a:rPr lang="en"/>
                        <a:t>39</a:t>
                      </a:r>
                      <a:endParaRPr/>
                    </a:p>
                  </a:txBody>
                  <a:tcPr marT="91425" marB="91425" marR="91425" marL="91425"/>
                </a:tc>
              </a:tr>
            </a:tbl>
          </a:graphicData>
        </a:graphic>
      </p:graphicFrame>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3" name="Shape 1653"/>
        <p:cNvGrpSpPr/>
        <p:nvPr/>
      </p:nvGrpSpPr>
      <p:grpSpPr>
        <a:xfrm>
          <a:off x="0" y="0"/>
          <a:ext cx="0" cy="0"/>
          <a:chOff x="0" y="0"/>
          <a:chExt cx="0" cy="0"/>
        </a:xfrm>
      </p:grpSpPr>
      <p:sp>
        <p:nvSpPr>
          <p:cNvPr id="1654" name="Google Shape;1654;p200"/>
          <p:cNvSpPr txBox="1"/>
          <p:nvPr>
            <p:ph type="ctrTitle"/>
          </p:nvPr>
        </p:nvSpPr>
        <p:spPr>
          <a:xfrm>
            <a:off x="685800" y="2111123"/>
            <a:ext cx="7772400" cy="154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Hash Search</a:t>
            </a:r>
            <a:endParaRPr/>
          </a:p>
        </p:txBody>
      </p:sp>
      <p:sp>
        <p:nvSpPr>
          <p:cNvPr id="1655" name="Google Shape;1655;p200"/>
          <p:cNvSpPr txBox="1"/>
          <p:nvPr>
            <p:ph idx="1" type="subTitle"/>
          </p:nvPr>
        </p:nvSpPr>
        <p:spPr>
          <a:xfrm>
            <a:off x="685800" y="3405738"/>
            <a:ext cx="7772400" cy="104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Search algorithm</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9" name="Shape 1659"/>
        <p:cNvGrpSpPr/>
        <p:nvPr/>
      </p:nvGrpSpPr>
      <p:grpSpPr>
        <a:xfrm>
          <a:off x="0" y="0"/>
          <a:ext cx="0" cy="0"/>
          <a:chOff x="0" y="0"/>
          <a:chExt cx="0" cy="0"/>
        </a:xfrm>
      </p:grpSpPr>
      <p:sp>
        <p:nvSpPr>
          <p:cNvPr id="1660" name="Google Shape;1660;p20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Hashing</a:t>
            </a:r>
            <a:endParaRPr/>
          </a:p>
        </p:txBody>
      </p:sp>
      <p:graphicFrame>
        <p:nvGraphicFramePr>
          <p:cNvPr id="1661" name="Google Shape;1661;p201"/>
          <p:cNvGraphicFramePr/>
          <p:nvPr/>
        </p:nvGraphicFramePr>
        <p:xfrm>
          <a:off x="1496675" y="2619500"/>
          <a:ext cx="3000000" cy="3000000"/>
        </p:xfrm>
        <a:graphic>
          <a:graphicData uri="http://schemas.openxmlformats.org/drawingml/2006/table">
            <a:tbl>
              <a:tblPr>
                <a:noFill/>
                <a:tableStyleId>{EB8F8B26-B965-49DA-8FF1-B37E1C7E676C}</a:tableStyleId>
              </a:tblPr>
              <a:tblGrid>
                <a:gridCol w="1020175"/>
              </a:tblGrid>
              <a:tr h="381000">
                <a:tc>
                  <a:txBody>
                    <a:bodyPr/>
                    <a:lstStyle/>
                    <a:p>
                      <a:pPr indent="0" lvl="0" marL="0" rtl="0" algn="ctr">
                        <a:spcBef>
                          <a:spcPts val="0"/>
                        </a:spcBef>
                        <a:spcAft>
                          <a:spcPts val="0"/>
                        </a:spcAft>
                        <a:buNone/>
                      </a:pPr>
                      <a:r>
                        <a:rPr lang="en">
                          <a:solidFill>
                            <a:schemeClr val="dk1"/>
                          </a:solidFill>
                          <a:latin typeface="Consolas"/>
                          <a:ea typeface="Consolas"/>
                          <a:cs typeface="Consolas"/>
                          <a:sym typeface="Consolas"/>
                        </a:rPr>
                        <a:t>500000</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solidFill>
                            <a:schemeClr val="dk1"/>
                          </a:solidFill>
                          <a:latin typeface="Consolas"/>
                          <a:ea typeface="Consolas"/>
                          <a:cs typeface="Consolas"/>
                          <a:sym typeface="Consolas"/>
                        </a:rPr>
                        <a:t>222151</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solidFill>
                            <a:schemeClr val="dk1"/>
                          </a:solidFill>
                          <a:latin typeface="Consolas"/>
                          <a:ea typeface="Consolas"/>
                          <a:cs typeface="Consolas"/>
                          <a:sym typeface="Consolas"/>
                        </a:rPr>
                        <a:t>360951</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solidFill>
                            <a:schemeClr val="dk1"/>
                          </a:solidFill>
                          <a:latin typeface="Consolas"/>
                          <a:ea typeface="Consolas"/>
                          <a:cs typeface="Consolas"/>
                          <a:sym typeface="Consolas"/>
                        </a:rPr>
                        <a:t>9948570</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solidFill>
                            <a:schemeClr val="dk1"/>
                          </a:solidFill>
                          <a:latin typeface="Consolas"/>
                          <a:ea typeface="Consolas"/>
                          <a:cs typeface="Consolas"/>
                          <a:sym typeface="Consolas"/>
                        </a:rPr>
                        <a:t>19658</a:t>
                      </a:r>
                      <a:endParaRPr>
                        <a:latin typeface="Consolas"/>
                        <a:ea typeface="Consolas"/>
                        <a:cs typeface="Consolas"/>
                        <a:sym typeface="Consolas"/>
                      </a:endParaRPr>
                    </a:p>
                  </a:txBody>
                  <a:tcPr marT="91425" marB="91425" marR="91425" marL="91425"/>
                </a:tc>
              </a:tr>
            </a:tbl>
          </a:graphicData>
        </a:graphic>
      </p:graphicFrame>
      <p:graphicFrame>
        <p:nvGraphicFramePr>
          <p:cNvPr id="1662" name="Google Shape;1662;p201"/>
          <p:cNvGraphicFramePr/>
          <p:nvPr/>
        </p:nvGraphicFramePr>
        <p:xfrm>
          <a:off x="6203975" y="2619500"/>
          <a:ext cx="3000000" cy="3000000"/>
        </p:xfrm>
        <a:graphic>
          <a:graphicData uri="http://schemas.openxmlformats.org/drawingml/2006/table">
            <a:tbl>
              <a:tblPr>
                <a:noFill/>
                <a:tableStyleId>{EB8F8B26-B965-49DA-8FF1-B37E1C7E676C}</a:tableStyleId>
              </a:tblPr>
              <a:tblGrid>
                <a:gridCol w="1054700"/>
              </a:tblGrid>
              <a:tr h="381000">
                <a:tc>
                  <a:txBody>
                    <a:bodyPr/>
                    <a:lstStyle/>
                    <a:p>
                      <a:pPr indent="0" lvl="0" marL="0" rtl="0" algn="ctr">
                        <a:spcBef>
                          <a:spcPts val="0"/>
                        </a:spcBef>
                        <a:spcAft>
                          <a:spcPts val="0"/>
                        </a:spcAft>
                        <a:buNone/>
                      </a:pPr>
                      <a:r>
                        <a:rPr lang="en">
                          <a:latin typeface="Consolas"/>
                          <a:ea typeface="Consolas"/>
                          <a:cs typeface="Consolas"/>
                          <a:sym typeface="Consolas"/>
                        </a:rPr>
                        <a:t>500000</a:t>
                      </a:r>
                      <a:br>
                        <a:rPr lang="en">
                          <a:latin typeface="Consolas"/>
                          <a:ea typeface="Consolas"/>
                          <a:cs typeface="Consolas"/>
                          <a:sym typeface="Consolas"/>
                        </a:rPr>
                      </a:br>
                      <a:r>
                        <a:rPr lang="en">
                          <a:latin typeface="Consolas"/>
                          <a:ea typeface="Consolas"/>
                          <a:cs typeface="Consolas"/>
                          <a:sym typeface="Consolas"/>
                        </a:rPr>
                        <a:t>9948570</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latin typeface="Consolas"/>
                          <a:ea typeface="Consolas"/>
                          <a:cs typeface="Consolas"/>
                          <a:sym typeface="Consolas"/>
                        </a:rPr>
                        <a:t>222151</a:t>
                      </a:r>
                      <a:br>
                        <a:rPr lang="en">
                          <a:latin typeface="Consolas"/>
                          <a:ea typeface="Consolas"/>
                          <a:cs typeface="Consolas"/>
                          <a:sym typeface="Consolas"/>
                        </a:rPr>
                      </a:br>
                      <a:r>
                        <a:rPr lang="en">
                          <a:latin typeface="Consolas"/>
                          <a:ea typeface="Consolas"/>
                          <a:cs typeface="Consolas"/>
                          <a:sym typeface="Consolas"/>
                        </a:rPr>
                        <a:t>360951</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latin typeface="Consolas"/>
                          <a:ea typeface="Consolas"/>
                          <a:cs typeface="Consolas"/>
                          <a:sym typeface="Consolas"/>
                        </a:rPr>
                        <a:t>...</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solidFill>
                            <a:schemeClr val="dk1"/>
                          </a:solidFill>
                          <a:latin typeface="Consolas"/>
                          <a:ea typeface="Consolas"/>
                          <a:cs typeface="Consolas"/>
                          <a:sym typeface="Consolas"/>
                        </a:rPr>
                        <a:t>...</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solidFill>
                            <a:schemeClr val="dk1"/>
                          </a:solidFill>
                          <a:latin typeface="Consolas"/>
                          <a:ea typeface="Consolas"/>
                          <a:cs typeface="Consolas"/>
                          <a:sym typeface="Consolas"/>
                        </a:rPr>
                        <a:t>...</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solidFill>
                            <a:schemeClr val="dk1"/>
                          </a:solidFill>
                          <a:latin typeface="Consolas"/>
                          <a:ea typeface="Consolas"/>
                          <a:cs typeface="Consolas"/>
                          <a:sym typeface="Consolas"/>
                        </a:rPr>
                        <a:t>...</a:t>
                      </a:r>
                      <a:endParaRPr>
                        <a:latin typeface="Consolas"/>
                        <a:ea typeface="Consolas"/>
                        <a:cs typeface="Consolas"/>
                        <a:sym typeface="Consolas"/>
                      </a:endParaRPr>
                    </a:p>
                  </a:txBody>
                  <a:tcPr marT="91425" marB="91425" marR="91425" marL="91425"/>
                </a:tc>
              </a:tr>
            </a:tbl>
          </a:graphicData>
        </a:graphic>
      </p:graphicFrame>
      <p:cxnSp>
        <p:nvCxnSpPr>
          <p:cNvPr id="1663" name="Google Shape;1663;p201"/>
          <p:cNvCxnSpPr/>
          <p:nvPr/>
        </p:nvCxnSpPr>
        <p:spPr>
          <a:xfrm flipH="1" rot="10800000">
            <a:off x="2608450" y="2841600"/>
            <a:ext cx="3411900" cy="8700"/>
          </a:xfrm>
          <a:prstGeom prst="straightConnector1">
            <a:avLst/>
          </a:prstGeom>
          <a:noFill/>
          <a:ln cap="flat" cmpd="sng" w="19050">
            <a:solidFill>
              <a:schemeClr val="dk2"/>
            </a:solidFill>
            <a:prstDash val="solid"/>
            <a:round/>
            <a:headEnd len="med" w="med" type="none"/>
            <a:tailEnd len="med" w="med" type="triangle"/>
          </a:ln>
        </p:spPr>
      </p:cxnSp>
      <p:cxnSp>
        <p:nvCxnSpPr>
          <p:cNvPr id="1664" name="Google Shape;1664;p201"/>
          <p:cNvCxnSpPr/>
          <p:nvPr/>
        </p:nvCxnSpPr>
        <p:spPr>
          <a:xfrm flipH="1" rot="10800000">
            <a:off x="2625725" y="2962625"/>
            <a:ext cx="3403200" cy="1027800"/>
          </a:xfrm>
          <a:prstGeom prst="bentConnector3">
            <a:avLst>
              <a:gd fmla="val 50000" name="adj1"/>
            </a:avLst>
          </a:prstGeom>
          <a:noFill/>
          <a:ln cap="flat" cmpd="sng" w="19050">
            <a:solidFill>
              <a:schemeClr val="dk2"/>
            </a:solidFill>
            <a:prstDash val="solid"/>
            <a:round/>
            <a:headEnd len="med" w="med" type="none"/>
            <a:tailEnd len="med" w="med" type="triangle"/>
          </a:ln>
        </p:spPr>
      </p:cxnSp>
      <p:cxnSp>
        <p:nvCxnSpPr>
          <p:cNvPr id="1665" name="Google Shape;1665;p201"/>
          <p:cNvCxnSpPr/>
          <p:nvPr/>
        </p:nvCxnSpPr>
        <p:spPr>
          <a:xfrm>
            <a:off x="2625725" y="3178525"/>
            <a:ext cx="3368700" cy="181500"/>
          </a:xfrm>
          <a:prstGeom prst="bentConnector3">
            <a:avLst>
              <a:gd fmla="val 56151" name="adj1"/>
            </a:avLst>
          </a:prstGeom>
          <a:noFill/>
          <a:ln cap="flat" cmpd="sng" w="19050">
            <a:solidFill>
              <a:schemeClr val="dk2"/>
            </a:solidFill>
            <a:prstDash val="dash"/>
            <a:round/>
            <a:headEnd len="med" w="med" type="none"/>
            <a:tailEnd len="med" w="med" type="triangle"/>
          </a:ln>
        </p:spPr>
      </p:cxnSp>
      <p:cxnSp>
        <p:nvCxnSpPr>
          <p:cNvPr id="1666" name="Google Shape;1666;p201"/>
          <p:cNvCxnSpPr/>
          <p:nvPr/>
        </p:nvCxnSpPr>
        <p:spPr>
          <a:xfrm flipH="1" rot="10800000">
            <a:off x="2625725" y="3480900"/>
            <a:ext cx="3385800" cy="112200"/>
          </a:xfrm>
          <a:prstGeom prst="bentConnector3">
            <a:avLst>
              <a:gd fmla="val 56378" name="adj1"/>
            </a:avLst>
          </a:prstGeom>
          <a:noFill/>
          <a:ln cap="flat" cmpd="sng" w="19050">
            <a:solidFill>
              <a:schemeClr val="dk2"/>
            </a:solidFill>
            <a:prstDash val="dash"/>
            <a:round/>
            <a:headEnd len="med" w="med" type="none"/>
            <a:tailEnd len="med" w="med" type="triangle"/>
          </a:ln>
        </p:spPr>
      </p:cxnSp>
      <p:sp>
        <p:nvSpPr>
          <p:cNvPr id="1667" name="Google Shape;1667;p201"/>
          <p:cNvSpPr/>
          <p:nvPr/>
        </p:nvSpPr>
        <p:spPr>
          <a:xfrm rot="5400000">
            <a:off x="4137575" y="549375"/>
            <a:ext cx="396600" cy="3645000"/>
          </a:xfrm>
          <a:prstGeom prst="leftBrace">
            <a:avLst>
              <a:gd fmla="val 8333" name="adj1"/>
              <a:gd fmla="val 50000" name="adj2"/>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201"/>
          <p:cNvSpPr txBox="1"/>
          <p:nvPr/>
        </p:nvSpPr>
        <p:spPr>
          <a:xfrm>
            <a:off x="3955775" y="1684250"/>
            <a:ext cx="760200" cy="25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2400">
                <a:latin typeface="Droid Sans"/>
                <a:ea typeface="Droid Sans"/>
                <a:cs typeface="Droid Sans"/>
                <a:sym typeface="Droid Sans"/>
              </a:rPr>
              <a:t>f(x)</a:t>
            </a:r>
            <a:endParaRPr i="1" sz="2400">
              <a:latin typeface="Droid Sans"/>
              <a:ea typeface="Droid Sans"/>
              <a:cs typeface="Droid Sans"/>
              <a:sym typeface="Droid Sans"/>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2" name="Shape 1672"/>
        <p:cNvGrpSpPr/>
        <p:nvPr/>
      </p:nvGrpSpPr>
      <p:grpSpPr>
        <a:xfrm>
          <a:off x="0" y="0"/>
          <a:ext cx="0" cy="0"/>
          <a:chOff x="0" y="0"/>
          <a:chExt cx="0" cy="0"/>
        </a:xfrm>
      </p:grpSpPr>
      <p:sp>
        <p:nvSpPr>
          <p:cNvPr id="1673" name="Google Shape;1673;p20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Hashing</a:t>
            </a:r>
            <a:endParaRPr/>
          </a:p>
        </p:txBody>
      </p:sp>
      <p:sp>
        <p:nvSpPr>
          <p:cNvPr id="1674" name="Google Shape;1674;p202"/>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Maps large sets of data to small sets.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It's a fast search method </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Hash Function allows find and assign an index to a key value.</a:t>
            </a:r>
            <a:endParaRPr/>
          </a:p>
          <a:p>
            <a:pPr indent="0" lvl="0" marL="0" rtl="0" algn="l">
              <a:spcBef>
                <a:spcPts val="600"/>
              </a:spcBef>
              <a:spcAft>
                <a:spcPts val="0"/>
              </a:spcAft>
              <a:buNone/>
            </a:pPr>
            <a:r>
              <a:t/>
            </a:r>
            <a:endParaRPr/>
          </a:p>
        </p:txBody>
      </p:sp>
      <p:pic>
        <p:nvPicPr>
          <p:cNvPr id="1675" name="Google Shape;1675;p202"/>
          <p:cNvPicPr preferRelativeResize="0"/>
          <p:nvPr/>
        </p:nvPicPr>
        <p:blipFill>
          <a:blip r:embed="rId3">
            <a:alphaModFix/>
          </a:blip>
          <a:stretch>
            <a:fillRect/>
          </a:stretch>
        </p:blipFill>
        <p:spPr>
          <a:xfrm>
            <a:off x="4767775" y="5360200"/>
            <a:ext cx="4268325" cy="1497800"/>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9" name="Shape 1679"/>
        <p:cNvGrpSpPr/>
        <p:nvPr/>
      </p:nvGrpSpPr>
      <p:grpSpPr>
        <a:xfrm>
          <a:off x="0" y="0"/>
          <a:ext cx="0" cy="0"/>
          <a:chOff x="0" y="0"/>
          <a:chExt cx="0" cy="0"/>
        </a:xfrm>
      </p:grpSpPr>
      <p:sp>
        <p:nvSpPr>
          <p:cNvPr id="1680" name="Google Shape;1680;p20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Hashing</a:t>
            </a:r>
            <a:endParaRPr/>
          </a:p>
        </p:txBody>
      </p:sp>
      <p:sp>
        <p:nvSpPr>
          <p:cNvPr id="1681" name="Google Shape;1681;p203"/>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It can map several keys to the same index</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Each slot in the hash table has assigned a set of data</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Each slot is called bucket</a:t>
            </a:r>
            <a:endParaRPr/>
          </a:p>
          <a:p>
            <a:pPr indent="0" lvl="0" marL="0" rtl="0" algn="l">
              <a:spcBef>
                <a:spcPts val="600"/>
              </a:spcBef>
              <a:spcAft>
                <a:spcPts val="0"/>
              </a:spcAft>
              <a:buNone/>
            </a:pPr>
            <a:r>
              <a:t/>
            </a:r>
            <a:endParaRPr/>
          </a:p>
        </p:txBody>
      </p:sp>
      <p:pic>
        <p:nvPicPr>
          <p:cNvPr id="1682" name="Google Shape;1682;p203"/>
          <p:cNvPicPr preferRelativeResize="0"/>
          <p:nvPr/>
        </p:nvPicPr>
        <p:blipFill>
          <a:blip r:embed="rId3">
            <a:alphaModFix/>
          </a:blip>
          <a:stretch>
            <a:fillRect/>
          </a:stretch>
        </p:blipFill>
        <p:spPr>
          <a:xfrm>
            <a:off x="4767775" y="5360200"/>
            <a:ext cx="4268325" cy="1497800"/>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6" name="Shape 1686"/>
        <p:cNvGrpSpPr/>
        <p:nvPr/>
      </p:nvGrpSpPr>
      <p:grpSpPr>
        <a:xfrm>
          <a:off x="0" y="0"/>
          <a:ext cx="0" cy="0"/>
          <a:chOff x="0" y="0"/>
          <a:chExt cx="0" cy="0"/>
        </a:xfrm>
      </p:grpSpPr>
      <p:sp>
        <p:nvSpPr>
          <p:cNvPr id="1687" name="Google Shape;1687;p20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Hashing</a:t>
            </a:r>
            <a:endParaRPr/>
          </a:p>
        </p:txBody>
      </p:sp>
      <p:sp>
        <p:nvSpPr>
          <p:cNvPr id="1688" name="Google Shape;1688;p204"/>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Transforms keys to indexes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The basic hash function for numbers is the </a:t>
            </a:r>
            <a:r>
              <a:rPr b="1" lang="en">
                <a:solidFill>
                  <a:srgbClr val="FF0000"/>
                </a:solidFill>
              </a:rPr>
              <a:t>identity function</a:t>
            </a:r>
            <a:r>
              <a:rPr lang="en"/>
              <a:t>. It is not used.</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Ideal function is a bijective function or injective function. These kind of functions are not used.</a:t>
            </a:r>
            <a:endParaRPr/>
          </a:p>
          <a:p>
            <a:pPr indent="0" lvl="0" marL="0" rtl="0" algn="l">
              <a:spcBef>
                <a:spcPts val="600"/>
              </a:spcBef>
              <a:spcAft>
                <a:spcPts val="0"/>
              </a:spcAft>
              <a:buNone/>
            </a:pPr>
            <a:r>
              <a:t/>
            </a:r>
            <a:endParaRPr/>
          </a:p>
        </p:txBody>
      </p:sp>
      <p:pic>
        <p:nvPicPr>
          <p:cNvPr id="1689" name="Google Shape;1689;p204"/>
          <p:cNvPicPr preferRelativeResize="0"/>
          <p:nvPr/>
        </p:nvPicPr>
        <p:blipFill>
          <a:blip r:embed="rId3">
            <a:alphaModFix/>
          </a:blip>
          <a:stretch>
            <a:fillRect/>
          </a:stretch>
        </p:blipFill>
        <p:spPr>
          <a:xfrm>
            <a:off x="4767775" y="5360200"/>
            <a:ext cx="4268325" cy="1497800"/>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3" name="Shape 1693"/>
        <p:cNvGrpSpPr/>
        <p:nvPr/>
      </p:nvGrpSpPr>
      <p:grpSpPr>
        <a:xfrm>
          <a:off x="0" y="0"/>
          <a:ext cx="0" cy="0"/>
          <a:chOff x="0" y="0"/>
          <a:chExt cx="0" cy="0"/>
        </a:xfrm>
      </p:grpSpPr>
      <p:sp>
        <p:nvSpPr>
          <p:cNvPr id="1694" name="Google Shape;1694;p205"/>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What is the function?</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1695" name="Google Shape;1695;p20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Hash Functions</a:t>
            </a:r>
            <a:endParaRPr sz="2400"/>
          </a:p>
          <a:p>
            <a:pPr indent="0" lvl="0" marL="0" rtl="0" algn="l">
              <a:spcBef>
                <a:spcPts val="0"/>
              </a:spcBef>
              <a:spcAft>
                <a:spcPts val="0"/>
              </a:spcAft>
              <a:buNone/>
            </a:pPr>
            <a:r>
              <a:rPr lang="en">
                <a:solidFill>
                  <a:srgbClr val="B7B7B7"/>
                </a:solidFill>
              </a:rPr>
              <a:t>Successive substractions</a:t>
            </a:r>
            <a:endParaRPr>
              <a:solidFill>
                <a:srgbClr val="B7B7B7"/>
              </a:solidFill>
            </a:endParaRPr>
          </a:p>
        </p:txBody>
      </p:sp>
      <p:graphicFrame>
        <p:nvGraphicFramePr>
          <p:cNvPr id="1696" name="Google Shape;1696;p205"/>
          <p:cNvGraphicFramePr/>
          <p:nvPr/>
        </p:nvGraphicFramePr>
        <p:xfrm>
          <a:off x="1721225" y="2998375"/>
          <a:ext cx="3000000" cy="3000000"/>
        </p:xfrm>
        <a:graphic>
          <a:graphicData uri="http://schemas.openxmlformats.org/drawingml/2006/table">
            <a:tbl>
              <a:tblPr>
                <a:noFill/>
                <a:tableStyleId>{EB8F8B26-B965-49DA-8FF1-B37E1C7E676C}</a:tableStyleId>
              </a:tblPr>
              <a:tblGrid>
                <a:gridCol w="1054725"/>
              </a:tblGrid>
              <a:tr h="381000">
                <a:tc>
                  <a:txBody>
                    <a:bodyPr/>
                    <a:lstStyle/>
                    <a:p>
                      <a:pPr indent="0" lvl="0" marL="0" rtl="0" algn="ctr">
                        <a:spcBef>
                          <a:spcPts val="0"/>
                        </a:spcBef>
                        <a:spcAft>
                          <a:spcPts val="0"/>
                        </a:spcAft>
                        <a:buNone/>
                      </a:pPr>
                      <a:r>
                        <a:rPr lang="en">
                          <a:latin typeface="Consolas"/>
                          <a:ea typeface="Consolas"/>
                          <a:cs typeface="Consolas"/>
                          <a:sym typeface="Consolas"/>
                        </a:rPr>
                        <a:t>1998-000</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solidFill>
                            <a:schemeClr val="dk1"/>
                          </a:solidFill>
                          <a:latin typeface="Consolas"/>
                          <a:ea typeface="Consolas"/>
                          <a:cs typeface="Consolas"/>
                          <a:sym typeface="Consolas"/>
                        </a:rPr>
                        <a:t>1998-001</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solidFill>
                            <a:schemeClr val="dk1"/>
                          </a:solidFill>
                          <a:latin typeface="Consolas"/>
                          <a:ea typeface="Consolas"/>
                          <a:cs typeface="Consolas"/>
                          <a:sym typeface="Consolas"/>
                        </a:rPr>
                        <a:t>1998-002</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latin typeface="Consolas"/>
                          <a:ea typeface="Consolas"/>
                          <a:cs typeface="Consolas"/>
                          <a:sym typeface="Consolas"/>
                        </a:rPr>
                        <a:t>...</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solidFill>
                            <a:schemeClr val="dk1"/>
                          </a:solidFill>
                          <a:latin typeface="Consolas"/>
                          <a:ea typeface="Consolas"/>
                          <a:cs typeface="Consolas"/>
                          <a:sym typeface="Consolas"/>
                        </a:rPr>
                        <a:t>1998-399</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solidFill>
                            <a:schemeClr val="dk1"/>
                          </a:solidFill>
                          <a:latin typeface="Consolas"/>
                          <a:ea typeface="Consolas"/>
                          <a:cs typeface="Consolas"/>
                          <a:sym typeface="Consolas"/>
                        </a:rPr>
                        <a:t>1999-000</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latin typeface="Consolas"/>
                          <a:ea typeface="Consolas"/>
                          <a:cs typeface="Consolas"/>
                          <a:sym typeface="Consolas"/>
                        </a:rPr>
                        <a:t>...</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latin typeface="Consolas"/>
                          <a:ea typeface="Consolas"/>
                          <a:cs typeface="Consolas"/>
                          <a:sym typeface="Consolas"/>
                        </a:rPr>
                        <a:t>yyyy-nnn</a:t>
                      </a:r>
                      <a:endParaRPr>
                        <a:latin typeface="Consolas"/>
                        <a:ea typeface="Consolas"/>
                        <a:cs typeface="Consolas"/>
                        <a:sym typeface="Consolas"/>
                      </a:endParaRPr>
                    </a:p>
                  </a:txBody>
                  <a:tcPr marT="91425" marB="91425" marR="91425" marL="91425"/>
                </a:tc>
              </a:tr>
            </a:tbl>
          </a:graphicData>
        </a:graphic>
      </p:graphicFrame>
      <p:graphicFrame>
        <p:nvGraphicFramePr>
          <p:cNvPr id="1697" name="Google Shape;1697;p205"/>
          <p:cNvGraphicFramePr/>
          <p:nvPr/>
        </p:nvGraphicFramePr>
        <p:xfrm>
          <a:off x="6383825" y="2998375"/>
          <a:ext cx="3000000" cy="3000000"/>
        </p:xfrm>
        <a:graphic>
          <a:graphicData uri="http://schemas.openxmlformats.org/drawingml/2006/table">
            <a:tbl>
              <a:tblPr>
                <a:noFill/>
                <a:tableStyleId>{EB8F8B26-B965-49DA-8FF1-B37E1C7E676C}</a:tableStyleId>
              </a:tblPr>
              <a:tblGrid>
                <a:gridCol w="1054725"/>
              </a:tblGrid>
              <a:tr h="381000">
                <a:tc>
                  <a:txBody>
                    <a:bodyPr/>
                    <a:lstStyle/>
                    <a:p>
                      <a:pPr indent="0" lvl="0" marL="0" rtl="0" algn="ctr">
                        <a:spcBef>
                          <a:spcPts val="0"/>
                        </a:spcBef>
                        <a:spcAft>
                          <a:spcPts val="0"/>
                        </a:spcAft>
                        <a:buNone/>
                      </a:pPr>
                      <a:r>
                        <a:rPr lang="en">
                          <a:latin typeface="Consolas"/>
                          <a:ea typeface="Consolas"/>
                          <a:cs typeface="Consolas"/>
                          <a:sym typeface="Consolas"/>
                        </a:rPr>
                        <a:t>1</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solidFill>
                            <a:schemeClr val="dk1"/>
                          </a:solidFill>
                          <a:latin typeface="Consolas"/>
                          <a:ea typeface="Consolas"/>
                          <a:cs typeface="Consolas"/>
                          <a:sym typeface="Consolas"/>
                        </a:rPr>
                        <a:t>2</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solidFill>
                            <a:schemeClr val="dk1"/>
                          </a:solidFill>
                          <a:latin typeface="Consolas"/>
                          <a:ea typeface="Consolas"/>
                          <a:cs typeface="Consolas"/>
                          <a:sym typeface="Consolas"/>
                        </a:rPr>
                        <a:t>3</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latin typeface="Consolas"/>
                          <a:ea typeface="Consolas"/>
                          <a:cs typeface="Consolas"/>
                          <a:sym typeface="Consolas"/>
                        </a:rPr>
                        <a:t>...</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solidFill>
                            <a:schemeClr val="dk1"/>
                          </a:solidFill>
                          <a:latin typeface="Consolas"/>
                          <a:ea typeface="Consolas"/>
                          <a:cs typeface="Consolas"/>
                          <a:sym typeface="Consolas"/>
                        </a:rPr>
                        <a:t>399</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solidFill>
                            <a:schemeClr val="dk1"/>
                          </a:solidFill>
                          <a:latin typeface="Consolas"/>
                          <a:ea typeface="Consolas"/>
                          <a:cs typeface="Consolas"/>
                          <a:sym typeface="Consolas"/>
                        </a:rPr>
                        <a:t>400</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latin typeface="Consolas"/>
                          <a:ea typeface="Consolas"/>
                          <a:cs typeface="Consolas"/>
                          <a:sym typeface="Consolas"/>
                        </a:rPr>
                        <a:t>...</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latin typeface="Consolas"/>
                          <a:ea typeface="Consolas"/>
                          <a:cs typeface="Consolas"/>
                          <a:sym typeface="Consolas"/>
                        </a:rPr>
                        <a:t>N</a:t>
                      </a:r>
                      <a:endParaRPr>
                        <a:latin typeface="Consolas"/>
                        <a:ea typeface="Consolas"/>
                        <a:cs typeface="Consolas"/>
                        <a:sym typeface="Consolas"/>
                      </a:endParaRPr>
                    </a:p>
                  </a:txBody>
                  <a:tcPr marT="91425" marB="91425" marR="91425" marL="91425"/>
                </a:tc>
              </a:tr>
            </a:tbl>
          </a:graphicData>
        </a:graphic>
      </p:graphicFrame>
      <p:sp>
        <p:nvSpPr>
          <p:cNvPr id="1698" name="Google Shape;1698;p205"/>
          <p:cNvSpPr/>
          <p:nvPr/>
        </p:nvSpPr>
        <p:spPr>
          <a:xfrm>
            <a:off x="2274675" y="2381479"/>
            <a:ext cx="4422300" cy="554050"/>
          </a:xfrm>
          <a:custGeom>
            <a:rect b="b" l="l" r="r" t="t"/>
            <a:pathLst>
              <a:path extrusionOk="0" h="22162" w="176892">
                <a:moveTo>
                  <a:pt x="0" y="20089"/>
                </a:moveTo>
                <a:cubicBezTo>
                  <a:pt x="10077" y="17037"/>
                  <a:pt x="39386" y="4600"/>
                  <a:pt x="60461" y="1778"/>
                </a:cubicBezTo>
                <a:cubicBezTo>
                  <a:pt x="81536" y="-1043"/>
                  <a:pt x="107045" y="-237"/>
                  <a:pt x="126450" y="3160"/>
                </a:cubicBezTo>
                <a:cubicBezTo>
                  <a:pt x="145855" y="6557"/>
                  <a:pt x="168485" y="18995"/>
                  <a:pt x="176892" y="22162"/>
                </a:cubicBezTo>
              </a:path>
            </a:pathLst>
          </a:custGeom>
          <a:noFill/>
          <a:ln cap="flat" cmpd="sng" w="28575">
            <a:solidFill>
              <a:srgbClr val="B7B7B7"/>
            </a:solidFill>
            <a:prstDash val="solid"/>
            <a:round/>
            <a:headEnd len="med" w="med" type="none"/>
            <a:tailEnd len="med" w="med" type="stealth"/>
          </a:ln>
        </p:spPr>
      </p:sp>
      <p:sp>
        <p:nvSpPr>
          <p:cNvPr id="1699" name="Google Shape;1699;p205"/>
          <p:cNvSpPr txBox="1"/>
          <p:nvPr/>
        </p:nvSpPr>
        <p:spPr>
          <a:xfrm>
            <a:off x="3947225" y="2529575"/>
            <a:ext cx="933000" cy="40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latin typeface="Droid Sans"/>
                <a:ea typeface="Droid Sans"/>
                <a:cs typeface="Droid Sans"/>
                <a:sym typeface="Droid Sans"/>
              </a:rPr>
              <a:t>f(x)</a:t>
            </a:r>
            <a:endParaRPr b="1" i="1">
              <a:latin typeface="Droid Sans"/>
              <a:ea typeface="Droid Sans"/>
              <a:cs typeface="Droid Sans"/>
              <a:sym typeface="Droid Sans"/>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3" name="Shape 1703"/>
        <p:cNvGrpSpPr/>
        <p:nvPr/>
      </p:nvGrpSpPr>
      <p:grpSpPr>
        <a:xfrm>
          <a:off x="0" y="0"/>
          <a:ext cx="0" cy="0"/>
          <a:chOff x="0" y="0"/>
          <a:chExt cx="0" cy="0"/>
        </a:xfrm>
      </p:grpSpPr>
      <p:sp>
        <p:nvSpPr>
          <p:cNvPr id="1704" name="Google Shape;1704;p206"/>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What is the function?</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1705" name="Google Shape;1705;p20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Hash Functions</a:t>
            </a:r>
            <a:endParaRPr sz="2400"/>
          </a:p>
          <a:p>
            <a:pPr indent="0" lvl="0" marL="0" rtl="0" algn="l">
              <a:spcBef>
                <a:spcPts val="0"/>
              </a:spcBef>
              <a:spcAft>
                <a:spcPts val="0"/>
              </a:spcAft>
              <a:buNone/>
            </a:pPr>
            <a:r>
              <a:rPr lang="en">
                <a:solidFill>
                  <a:srgbClr val="B7B7B7"/>
                </a:solidFill>
              </a:rPr>
              <a:t>Successive substractions</a:t>
            </a:r>
            <a:endParaRPr>
              <a:solidFill>
                <a:srgbClr val="B7B7B7"/>
              </a:solidFill>
            </a:endParaRPr>
          </a:p>
        </p:txBody>
      </p:sp>
      <p:graphicFrame>
        <p:nvGraphicFramePr>
          <p:cNvPr id="1706" name="Google Shape;1706;p206"/>
          <p:cNvGraphicFramePr/>
          <p:nvPr/>
        </p:nvGraphicFramePr>
        <p:xfrm>
          <a:off x="1721225" y="2998375"/>
          <a:ext cx="3000000" cy="3000000"/>
        </p:xfrm>
        <a:graphic>
          <a:graphicData uri="http://schemas.openxmlformats.org/drawingml/2006/table">
            <a:tbl>
              <a:tblPr>
                <a:noFill/>
                <a:tableStyleId>{EB8F8B26-B965-49DA-8FF1-B37E1C7E676C}</a:tableStyleId>
              </a:tblPr>
              <a:tblGrid>
                <a:gridCol w="1054725"/>
              </a:tblGrid>
              <a:tr h="381000">
                <a:tc>
                  <a:txBody>
                    <a:bodyPr/>
                    <a:lstStyle/>
                    <a:p>
                      <a:pPr indent="0" lvl="0" marL="0" rtl="0" algn="ctr">
                        <a:spcBef>
                          <a:spcPts val="0"/>
                        </a:spcBef>
                        <a:spcAft>
                          <a:spcPts val="0"/>
                        </a:spcAft>
                        <a:buNone/>
                      </a:pPr>
                      <a:r>
                        <a:rPr lang="en">
                          <a:latin typeface="Consolas"/>
                          <a:ea typeface="Consolas"/>
                          <a:cs typeface="Consolas"/>
                          <a:sym typeface="Consolas"/>
                        </a:rPr>
                        <a:t>1998-000</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solidFill>
                            <a:schemeClr val="dk1"/>
                          </a:solidFill>
                          <a:latin typeface="Consolas"/>
                          <a:ea typeface="Consolas"/>
                          <a:cs typeface="Consolas"/>
                          <a:sym typeface="Consolas"/>
                        </a:rPr>
                        <a:t>1998-001</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solidFill>
                            <a:schemeClr val="dk1"/>
                          </a:solidFill>
                          <a:latin typeface="Consolas"/>
                          <a:ea typeface="Consolas"/>
                          <a:cs typeface="Consolas"/>
                          <a:sym typeface="Consolas"/>
                        </a:rPr>
                        <a:t>1998-002</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latin typeface="Consolas"/>
                          <a:ea typeface="Consolas"/>
                          <a:cs typeface="Consolas"/>
                          <a:sym typeface="Consolas"/>
                        </a:rPr>
                        <a:t>...</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solidFill>
                            <a:schemeClr val="dk1"/>
                          </a:solidFill>
                          <a:latin typeface="Consolas"/>
                          <a:ea typeface="Consolas"/>
                          <a:cs typeface="Consolas"/>
                          <a:sym typeface="Consolas"/>
                        </a:rPr>
                        <a:t>1998-399</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solidFill>
                            <a:schemeClr val="dk1"/>
                          </a:solidFill>
                          <a:latin typeface="Consolas"/>
                          <a:ea typeface="Consolas"/>
                          <a:cs typeface="Consolas"/>
                          <a:sym typeface="Consolas"/>
                        </a:rPr>
                        <a:t>1999-000</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latin typeface="Consolas"/>
                          <a:ea typeface="Consolas"/>
                          <a:cs typeface="Consolas"/>
                          <a:sym typeface="Consolas"/>
                        </a:rPr>
                        <a:t>...</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latin typeface="Consolas"/>
                          <a:ea typeface="Consolas"/>
                          <a:cs typeface="Consolas"/>
                          <a:sym typeface="Consolas"/>
                        </a:rPr>
                        <a:t>yyyy-nnn</a:t>
                      </a:r>
                      <a:endParaRPr>
                        <a:latin typeface="Consolas"/>
                        <a:ea typeface="Consolas"/>
                        <a:cs typeface="Consolas"/>
                        <a:sym typeface="Consolas"/>
                      </a:endParaRPr>
                    </a:p>
                  </a:txBody>
                  <a:tcPr marT="91425" marB="91425" marR="91425" marL="91425"/>
                </a:tc>
              </a:tr>
            </a:tbl>
          </a:graphicData>
        </a:graphic>
      </p:graphicFrame>
      <p:graphicFrame>
        <p:nvGraphicFramePr>
          <p:cNvPr id="1707" name="Google Shape;1707;p206"/>
          <p:cNvGraphicFramePr/>
          <p:nvPr/>
        </p:nvGraphicFramePr>
        <p:xfrm>
          <a:off x="6383825" y="2998375"/>
          <a:ext cx="3000000" cy="3000000"/>
        </p:xfrm>
        <a:graphic>
          <a:graphicData uri="http://schemas.openxmlformats.org/drawingml/2006/table">
            <a:tbl>
              <a:tblPr>
                <a:noFill/>
                <a:tableStyleId>{EB8F8B26-B965-49DA-8FF1-B37E1C7E676C}</a:tableStyleId>
              </a:tblPr>
              <a:tblGrid>
                <a:gridCol w="1054725"/>
              </a:tblGrid>
              <a:tr h="381000">
                <a:tc>
                  <a:txBody>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solidFill>
                            <a:schemeClr val="dk1"/>
                          </a:solidFill>
                          <a:latin typeface="Consolas"/>
                          <a:ea typeface="Consolas"/>
                          <a:cs typeface="Consolas"/>
                          <a:sym typeface="Consolas"/>
                        </a:rPr>
                        <a:t>1</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solidFill>
                            <a:schemeClr val="dk1"/>
                          </a:solidFill>
                          <a:latin typeface="Consolas"/>
                          <a:ea typeface="Consolas"/>
                          <a:cs typeface="Consolas"/>
                          <a:sym typeface="Consolas"/>
                        </a:rPr>
                        <a:t>2</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latin typeface="Consolas"/>
                          <a:ea typeface="Consolas"/>
                          <a:cs typeface="Consolas"/>
                          <a:sym typeface="Consolas"/>
                        </a:rPr>
                        <a:t>...</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solidFill>
                            <a:schemeClr val="dk1"/>
                          </a:solidFill>
                          <a:latin typeface="Consolas"/>
                          <a:ea typeface="Consolas"/>
                          <a:cs typeface="Consolas"/>
                          <a:sym typeface="Consolas"/>
                        </a:rPr>
                        <a:t>399</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solidFill>
                            <a:schemeClr val="dk1"/>
                          </a:solidFill>
                          <a:latin typeface="Consolas"/>
                          <a:ea typeface="Consolas"/>
                          <a:cs typeface="Consolas"/>
                          <a:sym typeface="Consolas"/>
                        </a:rPr>
                        <a:t>400</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latin typeface="Consolas"/>
                          <a:ea typeface="Consolas"/>
                          <a:cs typeface="Consolas"/>
                          <a:sym typeface="Consolas"/>
                        </a:rPr>
                        <a:t>...</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latin typeface="Consolas"/>
                          <a:ea typeface="Consolas"/>
                          <a:cs typeface="Consolas"/>
                          <a:sym typeface="Consolas"/>
                        </a:rPr>
                        <a:t>N</a:t>
                      </a:r>
                      <a:endParaRPr>
                        <a:latin typeface="Consolas"/>
                        <a:ea typeface="Consolas"/>
                        <a:cs typeface="Consolas"/>
                        <a:sym typeface="Consolas"/>
                      </a:endParaRPr>
                    </a:p>
                  </a:txBody>
                  <a:tcPr marT="91425" marB="91425" marR="91425" marL="91425"/>
                </a:tc>
              </a:tr>
            </a:tbl>
          </a:graphicData>
        </a:graphic>
      </p:graphicFrame>
      <p:sp>
        <p:nvSpPr>
          <p:cNvPr id="1708" name="Google Shape;1708;p206"/>
          <p:cNvSpPr/>
          <p:nvPr/>
        </p:nvSpPr>
        <p:spPr>
          <a:xfrm>
            <a:off x="2274675" y="2381479"/>
            <a:ext cx="4422300" cy="554050"/>
          </a:xfrm>
          <a:custGeom>
            <a:rect b="b" l="l" r="r" t="t"/>
            <a:pathLst>
              <a:path extrusionOk="0" h="22162" w="176892">
                <a:moveTo>
                  <a:pt x="0" y="20089"/>
                </a:moveTo>
                <a:cubicBezTo>
                  <a:pt x="10077" y="17037"/>
                  <a:pt x="39386" y="4600"/>
                  <a:pt x="60461" y="1778"/>
                </a:cubicBezTo>
                <a:cubicBezTo>
                  <a:pt x="81536" y="-1043"/>
                  <a:pt x="107045" y="-237"/>
                  <a:pt x="126450" y="3160"/>
                </a:cubicBezTo>
                <a:cubicBezTo>
                  <a:pt x="145855" y="6557"/>
                  <a:pt x="168485" y="18995"/>
                  <a:pt x="176892" y="22162"/>
                </a:cubicBezTo>
              </a:path>
            </a:pathLst>
          </a:custGeom>
          <a:noFill/>
          <a:ln cap="flat" cmpd="sng" w="28575">
            <a:solidFill>
              <a:srgbClr val="B7B7B7"/>
            </a:solidFill>
            <a:prstDash val="solid"/>
            <a:round/>
            <a:headEnd len="med" w="med" type="none"/>
            <a:tailEnd len="med" w="med" type="stealth"/>
          </a:ln>
        </p:spPr>
      </p:sp>
      <p:sp>
        <p:nvSpPr>
          <p:cNvPr id="1709" name="Google Shape;1709;p206"/>
          <p:cNvSpPr txBox="1"/>
          <p:nvPr/>
        </p:nvSpPr>
        <p:spPr>
          <a:xfrm>
            <a:off x="3947225" y="2529575"/>
            <a:ext cx="933000" cy="40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latin typeface="Droid Sans"/>
                <a:ea typeface="Droid Sans"/>
                <a:cs typeface="Droid Sans"/>
                <a:sym typeface="Droid Sans"/>
              </a:rPr>
              <a:t>f(x)</a:t>
            </a:r>
            <a:endParaRPr b="1" i="1">
              <a:latin typeface="Droid Sans"/>
              <a:ea typeface="Droid Sans"/>
              <a:cs typeface="Droid Sans"/>
              <a:sym typeface="Droid Sans"/>
            </a:endParaRPr>
          </a:p>
        </p:txBody>
      </p:sp>
      <p:graphicFrame>
        <p:nvGraphicFramePr>
          <p:cNvPr id="1710" name="Google Shape;1710;p206"/>
          <p:cNvGraphicFramePr/>
          <p:nvPr/>
        </p:nvGraphicFramePr>
        <p:xfrm>
          <a:off x="3231200" y="2998375"/>
          <a:ext cx="3000000" cy="3000000"/>
        </p:xfrm>
        <a:graphic>
          <a:graphicData uri="http://schemas.openxmlformats.org/drawingml/2006/table">
            <a:tbl>
              <a:tblPr>
                <a:noFill/>
                <a:tableStyleId>{EB8F8B26-B965-49DA-8FF1-B37E1C7E676C}</a:tableStyleId>
              </a:tblPr>
              <a:tblGrid>
                <a:gridCol w="2622375"/>
              </a:tblGrid>
              <a:tr h="381000">
                <a:tc>
                  <a:txBody>
                    <a:bodyPr/>
                    <a:lstStyle/>
                    <a:p>
                      <a:pPr indent="0" lvl="0" marL="0" rtl="0" algn="ctr">
                        <a:spcBef>
                          <a:spcPts val="0"/>
                        </a:spcBef>
                        <a:spcAft>
                          <a:spcPts val="0"/>
                        </a:spcAft>
                        <a:buNone/>
                      </a:pPr>
                      <a:r>
                        <a:rPr lang="en">
                          <a:latin typeface="Consolas"/>
                          <a:ea typeface="Consolas"/>
                          <a:cs typeface="Consolas"/>
                          <a:sym typeface="Consolas"/>
                        </a:rPr>
                        <a:t>1998</a:t>
                      </a:r>
                      <a:r>
                        <a:rPr b="1" lang="en">
                          <a:latin typeface="Consolas"/>
                          <a:ea typeface="Consolas"/>
                          <a:cs typeface="Consolas"/>
                          <a:sym typeface="Consolas"/>
                        </a:rPr>
                        <a:t>000</a:t>
                      </a:r>
                      <a:r>
                        <a:rPr lang="en">
                          <a:latin typeface="Consolas"/>
                          <a:ea typeface="Consolas"/>
                          <a:cs typeface="Consolas"/>
                          <a:sym typeface="Consolas"/>
                        </a:rPr>
                        <a:t> - </a:t>
                      </a:r>
                      <a:r>
                        <a:rPr lang="en">
                          <a:solidFill>
                            <a:schemeClr val="dk1"/>
                          </a:solidFill>
                          <a:latin typeface="Consolas"/>
                          <a:ea typeface="Consolas"/>
                          <a:cs typeface="Consolas"/>
                          <a:sym typeface="Consolas"/>
                        </a:rPr>
                        <a:t>1998</a:t>
                      </a:r>
                      <a:r>
                        <a:rPr b="1" lang="en">
                          <a:solidFill>
                            <a:schemeClr val="dk1"/>
                          </a:solidFill>
                          <a:latin typeface="Consolas"/>
                          <a:ea typeface="Consolas"/>
                          <a:cs typeface="Consolas"/>
                          <a:sym typeface="Consolas"/>
                        </a:rPr>
                        <a:t>000</a:t>
                      </a:r>
                      <a:endParaRPr b="1">
                        <a:latin typeface="Consolas"/>
                        <a:ea typeface="Consolas"/>
                        <a:cs typeface="Consolas"/>
                        <a:sym typeface="Consolas"/>
                      </a:endParaRPr>
                    </a:p>
                  </a:txBody>
                  <a:tcPr marT="91425" marB="91425" marR="91425" marL="91425">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latin typeface="Consolas"/>
                          <a:ea typeface="Consolas"/>
                          <a:cs typeface="Consolas"/>
                          <a:sym typeface="Consolas"/>
                        </a:rPr>
                        <a:t>1998</a:t>
                      </a:r>
                      <a:r>
                        <a:rPr b="1" lang="en">
                          <a:solidFill>
                            <a:schemeClr val="dk1"/>
                          </a:solidFill>
                          <a:latin typeface="Consolas"/>
                          <a:ea typeface="Consolas"/>
                          <a:cs typeface="Consolas"/>
                          <a:sym typeface="Consolas"/>
                        </a:rPr>
                        <a:t>001</a:t>
                      </a:r>
                      <a:r>
                        <a:rPr lang="en">
                          <a:solidFill>
                            <a:schemeClr val="dk1"/>
                          </a:solidFill>
                          <a:latin typeface="Consolas"/>
                          <a:ea typeface="Consolas"/>
                          <a:cs typeface="Consolas"/>
                          <a:sym typeface="Consolas"/>
                        </a:rPr>
                        <a:t> - 1998</a:t>
                      </a:r>
                      <a:r>
                        <a:rPr b="1" lang="en">
                          <a:solidFill>
                            <a:schemeClr val="dk1"/>
                          </a:solidFill>
                          <a:latin typeface="Consolas"/>
                          <a:ea typeface="Consolas"/>
                          <a:cs typeface="Consolas"/>
                          <a:sym typeface="Consolas"/>
                        </a:rPr>
                        <a:t>000</a:t>
                      </a:r>
                      <a:endParaRPr b="1">
                        <a:latin typeface="Consolas"/>
                        <a:ea typeface="Consolas"/>
                        <a:cs typeface="Consolas"/>
                        <a:sym typeface="Consolas"/>
                      </a:endParaRPr>
                    </a:p>
                  </a:txBody>
                  <a:tcPr marT="91425" marB="91425" marR="91425" marL="91425">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latin typeface="Consolas"/>
                          <a:ea typeface="Consolas"/>
                          <a:cs typeface="Consolas"/>
                          <a:sym typeface="Consolas"/>
                        </a:rPr>
                        <a:t>1998</a:t>
                      </a:r>
                      <a:r>
                        <a:rPr b="1" lang="en">
                          <a:solidFill>
                            <a:schemeClr val="dk1"/>
                          </a:solidFill>
                          <a:latin typeface="Consolas"/>
                          <a:ea typeface="Consolas"/>
                          <a:cs typeface="Consolas"/>
                          <a:sym typeface="Consolas"/>
                        </a:rPr>
                        <a:t>002</a:t>
                      </a:r>
                      <a:r>
                        <a:rPr lang="en">
                          <a:solidFill>
                            <a:schemeClr val="dk1"/>
                          </a:solidFill>
                          <a:latin typeface="Consolas"/>
                          <a:ea typeface="Consolas"/>
                          <a:cs typeface="Consolas"/>
                          <a:sym typeface="Consolas"/>
                        </a:rPr>
                        <a:t> - 1998</a:t>
                      </a:r>
                      <a:r>
                        <a:rPr b="1" lang="en">
                          <a:solidFill>
                            <a:schemeClr val="dk1"/>
                          </a:solidFill>
                          <a:latin typeface="Consolas"/>
                          <a:ea typeface="Consolas"/>
                          <a:cs typeface="Consolas"/>
                          <a:sym typeface="Consolas"/>
                        </a:rPr>
                        <a:t>000</a:t>
                      </a:r>
                      <a:endParaRPr b="1">
                        <a:latin typeface="Consolas"/>
                        <a:ea typeface="Consolas"/>
                        <a:cs typeface="Consolas"/>
                        <a:sym typeface="Consolas"/>
                      </a:endParaRPr>
                    </a:p>
                  </a:txBody>
                  <a:tcPr marT="91425" marB="91425" marR="91425" marL="91425">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r>
              <a:tr h="381000">
                <a:tc>
                  <a:txBody>
                    <a:bodyPr/>
                    <a:lstStyle/>
                    <a:p>
                      <a:pPr indent="0" lvl="0" marL="0" rtl="0" algn="ctr">
                        <a:spcBef>
                          <a:spcPts val="0"/>
                        </a:spcBef>
                        <a:spcAft>
                          <a:spcPts val="0"/>
                        </a:spcAft>
                        <a:buNone/>
                      </a:pPr>
                      <a:r>
                        <a:rPr lang="en">
                          <a:latin typeface="Consolas"/>
                          <a:ea typeface="Consolas"/>
                          <a:cs typeface="Consolas"/>
                          <a:sym typeface="Consolas"/>
                        </a:rPr>
                        <a:t>...</a:t>
                      </a:r>
                      <a:endParaRPr>
                        <a:latin typeface="Consolas"/>
                        <a:ea typeface="Consolas"/>
                        <a:cs typeface="Consolas"/>
                        <a:sym typeface="Consolas"/>
                      </a:endParaRPr>
                    </a:p>
                  </a:txBody>
                  <a:tcPr marT="91425" marB="91425" marR="91425" marL="91425">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latin typeface="Consolas"/>
                          <a:ea typeface="Consolas"/>
                          <a:cs typeface="Consolas"/>
                          <a:sym typeface="Consolas"/>
                        </a:rPr>
                        <a:t>1998</a:t>
                      </a:r>
                      <a:r>
                        <a:rPr b="1" lang="en">
                          <a:solidFill>
                            <a:schemeClr val="dk1"/>
                          </a:solidFill>
                          <a:latin typeface="Consolas"/>
                          <a:ea typeface="Consolas"/>
                          <a:cs typeface="Consolas"/>
                          <a:sym typeface="Consolas"/>
                        </a:rPr>
                        <a:t>399</a:t>
                      </a:r>
                      <a:r>
                        <a:rPr lang="en">
                          <a:solidFill>
                            <a:schemeClr val="dk1"/>
                          </a:solidFill>
                          <a:latin typeface="Consolas"/>
                          <a:ea typeface="Consolas"/>
                          <a:cs typeface="Consolas"/>
                          <a:sym typeface="Consolas"/>
                        </a:rPr>
                        <a:t> - 1998</a:t>
                      </a:r>
                      <a:r>
                        <a:rPr b="1" lang="en">
                          <a:solidFill>
                            <a:schemeClr val="dk1"/>
                          </a:solidFill>
                          <a:latin typeface="Consolas"/>
                          <a:ea typeface="Consolas"/>
                          <a:cs typeface="Consolas"/>
                          <a:sym typeface="Consolas"/>
                        </a:rPr>
                        <a:t>000</a:t>
                      </a:r>
                      <a:endParaRPr b="1">
                        <a:latin typeface="Consolas"/>
                        <a:ea typeface="Consolas"/>
                        <a:cs typeface="Consolas"/>
                        <a:sym typeface="Consolas"/>
                      </a:endParaRPr>
                    </a:p>
                  </a:txBody>
                  <a:tcPr marT="91425" marB="91425" marR="91425" marL="91425">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latin typeface="Consolas"/>
                          <a:ea typeface="Consolas"/>
                          <a:cs typeface="Consolas"/>
                          <a:sym typeface="Consolas"/>
                        </a:rPr>
                        <a:t>(1999</a:t>
                      </a:r>
                      <a:r>
                        <a:rPr b="1" lang="en">
                          <a:solidFill>
                            <a:schemeClr val="dk1"/>
                          </a:solidFill>
                          <a:latin typeface="Consolas"/>
                          <a:ea typeface="Consolas"/>
                          <a:cs typeface="Consolas"/>
                          <a:sym typeface="Consolas"/>
                        </a:rPr>
                        <a:t>000</a:t>
                      </a:r>
                      <a:r>
                        <a:rPr lang="en">
                          <a:solidFill>
                            <a:schemeClr val="dk1"/>
                          </a:solidFill>
                          <a:latin typeface="Consolas"/>
                          <a:ea typeface="Consolas"/>
                          <a:cs typeface="Consolas"/>
                          <a:sym typeface="Consolas"/>
                        </a:rPr>
                        <a:t> - 1998</a:t>
                      </a:r>
                      <a:r>
                        <a:rPr b="1" lang="en">
                          <a:solidFill>
                            <a:schemeClr val="dk1"/>
                          </a:solidFill>
                          <a:latin typeface="Consolas"/>
                          <a:ea typeface="Consolas"/>
                          <a:cs typeface="Consolas"/>
                          <a:sym typeface="Consolas"/>
                        </a:rPr>
                        <a:t>000</a:t>
                      </a:r>
                      <a:r>
                        <a:rPr lang="en">
                          <a:solidFill>
                            <a:schemeClr val="dk1"/>
                          </a:solidFill>
                          <a:latin typeface="Consolas"/>
                          <a:ea typeface="Consolas"/>
                          <a:cs typeface="Consolas"/>
                          <a:sym typeface="Consolas"/>
                        </a:rPr>
                        <a:t>) + </a:t>
                      </a:r>
                      <a:r>
                        <a:rPr b="1" lang="en">
                          <a:solidFill>
                            <a:schemeClr val="dk1"/>
                          </a:solidFill>
                          <a:latin typeface="Consolas"/>
                          <a:ea typeface="Consolas"/>
                          <a:cs typeface="Consolas"/>
                          <a:sym typeface="Consolas"/>
                        </a:rPr>
                        <a:t>399+1</a:t>
                      </a:r>
                      <a:endParaRPr b="1">
                        <a:latin typeface="Consolas"/>
                        <a:ea typeface="Consolas"/>
                        <a:cs typeface="Consolas"/>
                        <a:sym typeface="Consolas"/>
                      </a:endParaRPr>
                    </a:p>
                  </a:txBody>
                  <a:tcPr marT="91425" marB="91425" marR="91425" marL="91425">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r>
              <a:tr h="381000">
                <a:tc>
                  <a:txBody>
                    <a:bodyPr/>
                    <a:lstStyle/>
                    <a:p>
                      <a:pPr indent="0" lvl="0" marL="0" rtl="0" algn="ctr">
                        <a:spcBef>
                          <a:spcPts val="0"/>
                        </a:spcBef>
                        <a:spcAft>
                          <a:spcPts val="0"/>
                        </a:spcAft>
                        <a:buNone/>
                      </a:pPr>
                      <a:r>
                        <a:rPr lang="en">
                          <a:latin typeface="Consolas"/>
                          <a:ea typeface="Consolas"/>
                          <a:cs typeface="Consolas"/>
                          <a:sym typeface="Consolas"/>
                        </a:rPr>
                        <a:t>...</a:t>
                      </a:r>
                      <a:endParaRPr>
                        <a:latin typeface="Consolas"/>
                        <a:ea typeface="Consolas"/>
                        <a:cs typeface="Consolas"/>
                        <a:sym typeface="Consolas"/>
                      </a:endParaRPr>
                    </a:p>
                  </a:txBody>
                  <a:tcPr marT="91425" marB="91425" marR="91425" marL="91425">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r>
              <a:tr h="381000">
                <a:tc>
                  <a:txBody>
                    <a:bodyPr/>
                    <a:lstStyle/>
                    <a:p>
                      <a:pPr indent="0" lvl="0" marL="0" rtl="0" algn="ctr">
                        <a:spcBef>
                          <a:spcPts val="0"/>
                        </a:spcBef>
                        <a:spcAft>
                          <a:spcPts val="0"/>
                        </a:spcAft>
                        <a:buNone/>
                      </a:pPr>
                      <a:r>
                        <a:rPr lang="en">
                          <a:latin typeface="Consolas"/>
                          <a:ea typeface="Consolas"/>
                          <a:cs typeface="Consolas"/>
                          <a:sym typeface="Consolas"/>
                        </a:rPr>
                        <a:t>yyyy</a:t>
                      </a:r>
                      <a:r>
                        <a:rPr b="1" lang="en">
                          <a:latin typeface="Consolas"/>
                          <a:ea typeface="Consolas"/>
                          <a:cs typeface="Consolas"/>
                          <a:sym typeface="Consolas"/>
                        </a:rPr>
                        <a:t>nnn</a:t>
                      </a:r>
                      <a:r>
                        <a:rPr lang="en">
                          <a:latin typeface="Consolas"/>
                          <a:ea typeface="Consolas"/>
                          <a:cs typeface="Consolas"/>
                          <a:sym typeface="Consolas"/>
                        </a:rPr>
                        <a:t> - 1998</a:t>
                      </a:r>
                      <a:r>
                        <a:rPr b="1" lang="en">
                          <a:latin typeface="Consolas"/>
                          <a:ea typeface="Consolas"/>
                          <a:cs typeface="Consolas"/>
                          <a:sym typeface="Consolas"/>
                        </a:rPr>
                        <a:t>000</a:t>
                      </a:r>
                      <a:r>
                        <a:rPr lang="en">
                          <a:latin typeface="Consolas"/>
                          <a:ea typeface="Consolas"/>
                          <a:cs typeface="Consolas"/>
                          <a:sym typeface="Consolas"/>
                        </a:rPr>
                        <a:t> + (</a:t>
                      </a:r>
                      <a:r>
                        <a:rPr b="1" lang="en">
                          <a:latin typeface="Consolas"/>
                          <a:ea typeface="Consolas"/>
                          <a:cs typeface="Consolas"/>
                          <a:sym typeface="Consolas"/>
                        </a:rPr>
                        <a:t>400</a:t>
                      </a:r>
                      <a:r>
                        <a:rPr lang="en">
                          <a:latin typeface="Consolas"/>
                          <a:ea typeface="Consolas"/>
                          <a:cs typeface="Consolas"/>
                          <a:sym typeface="Consolas"/>
                        </a:rPr>
                        <a:t> * (</a:t>
                      </a:r>
                      <a:r>
                        <a:rPr b="1" lang="en">
                          <a:latin typeface="Consolas"/>
                          <a:ea typeface="Consolas"/>
                          <a:cs typeface="Consolas"/>
                          <a:sym typeface="Consolas"/>
                        </a:rPr>
                        <a:t>yyyy-1998</a:t>
                      </a:r>
                      <a:r>
                        <a:rPr lang="en">
                          <a:latin typeface="Consolas"/>
                          <a:ea typeface="Consolas"/>
                          <a:cs typeface="Consolas"/>
                          <a:sym typeface="Consolas"/>
                        </a:rPr>
                        <a:t>))</a:t>
                      </a:r>
                      <a:endParaRPr>
                        <a:latin typeface="Consolas"/>
                        <a:ea typeface="Consolas"/>
                        <a:cs typeface="Consolas"/>
                        <a:sym typeface="Consolas"/>
                      </a:endParaRPr>
                    </a:p>
                  </a:txBody>
                  <a:tcPr marT="91425" marB="91425" marR="91425" marL="91425">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 name="Shape 41"/>
        <p:cNvGrpSpPr/>
        <p:nvPr/>
      </p:nvGrpSpPr>
      <p:grpSpPr>
        <a:xfrm>
          <a:off x="0" y="0"/>
          <a:ext cx="0" cy="0"/>
          <a:chOff x="0" y="0"/>
          <a:chExt cx="0" cy="0"/>
        </a:xfrm>
      </p:grpSpPr>
      <p:sp>
        <p:nvSpPr>
          <p:cNvPr id="42" name="Google Shape;42;p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sz="2400"/>
          </a:p>
          <a:p>
            <a:pPr indent="0" lvl="0" marL="0" rtl="0" algn="l">
              <a:spcBef>
                <a:spcPts val="0"/>
              </a:spcBef>
              <a:spcAft>
                <a:spcPts val="0"/>
              </a:spcAft>
              <a:buNone/>
            </a:pPr>
            <a:r>
              <a:rPr lang="en" sz="3000">
                <a:solidFill>
                  <a:srgbClr val="999999"/>
                </a:solidFill>
              </a:rPr>
              <a:t>Disclaimer / Descargo de Responsabilidad</a:t>
            </a:r>
            <a:endParaRPr sz="3000">
              <a:solidFill>
                <a:srgbClr val="999999"/>
              </a:solidFill>
            </a:endParaRPr>
          </a:p>
        </p:txBody>
      </p:sp>
      <p:sp>
        <p:nvSpPr>
          <p:cNvPr id="43" name="Google Shape;43;p9"/>
          <p:cNvSpPr txBox="1"/>
          <p:nvPr>
            <p:ph idx="1" type="body"/>
          </p:nvPr>
        </p:nvSpPr>
        <p:spPr>
          <a:xfrm>
            <a:off x="457200" y="1600200"/>
            <a:ext cx="8332500" cy="4967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latin typeface="Roboto Condensed"/>
                <a:ea typeface="Roboto Condensed"/>
                <a:cs typeface="Roboto Condensed"/>
                <a:sym typeface="Roboto Condensed"/>
              </a:rPr>
              <a:t>Esta presentación corresponde a una guía usada por el profesor durante las clases. La misma ha sido modificada para ser utilizado en el modelo de cursos asistidos por tecnología. No es una versión final, por lo que la misma podría requerir todavía hacer algunos ajustes. Para aspectos de evaluación esta presentación es solo una guía, por lo que el estudiante debe profundizar con el material de lectura asignado y lo discutido en clases para aspectos de evaluación.</a:t>
            </a:r>
            <a:endParaRPr sz="2000">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t/>
            </a:r>
            <a:endParaRPr sz="2000">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rPr lang="en" sz="2000">
                <a:latin typeface="Roboto Condensed"/>
                <a:ea typeface="Roboto Condensed"/>
                <a:cs typeface="Roboto Condensed"/>
                <a:sym typeface="Roboto Condensed"/>
              </a:rPr>
              <a:t>This presentation corresponds to a guide material used by the professor during classes. It has been modified to be used in the model of technology-assisted courses. It is not a final version, so it may still require some adjustments. For evaluation aspects, this presentation is only a guide, so the student should delve with the assigned reading material and what has been discussed in class.</a:t>
            </a:r>
            <a:endParaRPr sz="2000">
              <a:latin typeface="Roboto Condensed"/>
              <a:ea typeface="Roboto Condensed"/>
              <a:cs typeface="Roboto Condensed"/>
              <a:sym typeface="Roboto Condensed"/>
            </a:endParaRPr>
          </a:p>
          <a:p>
            <a:pPr indent="0" lvl="0" marL="0" rtl="0" algn="l">
              <a:spcBef>
                <a:spcPts val="60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Time Complexity</a:t>
            </a:r>
            <a:endParaRPr/>
          </a:p>
        </p:txBody>
      </p:sp>
      <p:sp>
        <p:nvSpPr>
          <p:cNvPr id="172" name="Google Shape;172;p27"/>
          <p:cNvSpPr txBox="1"/>
          <p:nvPr>
            <p:ph idx="1" type="body"/>
          </p:nvPr>
        </p:nvSpPr>
        <p:spPr>
          <a:xfrm>
            <a:off x="457200" y="1600200"/>
            <a:ext cx="62799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Time complexity is estimated by </a:t>
            </a:r>
            <a:r>
              <a:rPr b="1" lang="en">
                <a:solidFill>
                  <a:srgbClr val="FF0000"/>
                </a:solidFill>
              </a:rPr>
              <a:t>counting elementary instructions</a:t>
            </a:r>
            <a:r>
              <a:rPr lang="en"/>
              <a:t>.</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Analyze the growth rate of the function.</a:t>
            </a:r>
            <a:endParaRPr/>
          </a:p>
        </p:txBody>
      </p:sp>
      <p:pic>
        <p:nvPicPr>
          <p:cNvPr id="173" name="Google Shape;173;p27"/>
          <p:cNvPicPr preferRelativeResize="0"/>
          <p:nvPr/>
        </p:nvPicPr>
        <p:blipFill>
          <a:blip r:embed="rId3">
            <a:alphaModFix amt="79000"/>
          </a:blip>
          <a:stretch>
            <a:fillRect/>
          </a:stretch>
        </p:blipFill>
        <p:spPr>
          <a:xfrm flipH="1">
            <a:off x="6641800" y="4405198"/>
            <a:ext cx="2502200" cy="2452800"/>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4" name="Shape 1714"/>
        <p:cNvGrpSpPr/>
        <p:nvPr/>
      </p:nvGrpSpPr>
      <p:grpSpPr>
        <a:xfrm>
          <a:off x="0" y="0"/>
          <a:ext cx="0" cy="0"/>
          <a:chOff x="0" y="0"/>
          <a:chExt cx="0" cy="0"/>
        </a:xfrm>
      </p:grpSpPr>
      <p:sp>
        <p:nvSpPr>
          <p:cNvPr id="1715" name="Google Shape;1715;p207"/>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Use a prime Number</a:t>
            </a:r>
            <a:endParaRPr sz="2400"/>
          </a:p>
          <a:p>
            <a:pPr indent="0" lvl="0" marL="0" rtl="0" algn="l">
              <a:spcBef>
                <a:spcPts val="600"/>
              </a:spcBef>
              <a:spcAft>
                <a:spcPts val="0"/>
              </a:spcAft>
              <a:buNone/>
            </a:pPr>
            <a:r>
              <a:t/>
            </a:r>
            <a:endParaRPr sz="2400"/>
          </a:p>
          <a:p>
            <a:pPr indent="-381000" lvl="0" marL="457200" rtl="0" algn="l">
              <a:spcBef>
                <a:spcPts val="600"/>
              </a:spcBef>
              <a:spcAft>
                <a:spcPts val="0"/>
              </a:spcAft>
              <a:buSzPts val="2400"/>
              <a:buChar char="➔"/>
            </a:pPr>
            <a:r>
              <a:rPr lang="en" sz="2400"/>
              <a:t>Index is the residue of divide the key between a number (module).</a:t>
            </a:r>
            <a:endParaRPr sz="2400"/>
          </a:p>
          <a:p>
            <a:pPr indent="0" lvl="0" marL="0" rtl="0" algn="l">
              <a:spcBef>
                <a:spcPts val="600"/>
              </a:spcBef>
              <a:spcAft>
                <a:spcPts val="0"/>
              </a:spcAft>
              <a:buNone/>
            </a:pPr>
            <a:r>
              <a:t/>
            </a:r>
            <a:endParaRPr sz="2400"/>
          </a:p>
          <a:p>
            <a:pPr indent="-381000" lvl="0" marL="457200" rtl="0" algn="l">
              <a:spcBef>
                <a:spcPts val="600"/>
              </a:spcBef>
              <a:spcAft>
                <a:spcPts val="0"/>
              </a:spcAft>
              <a:buSzPts val="2400"/>
              <a:buChar char="➔"/>
            </a:pPr>
            <a:r>
              <a:rPr lang="en" sz="2400"/>
              <a:t>The number defines the amount of buckets of the hash table.</a:t>
            </a:r>
            <a:endParaRPr sz="2400"/>
          </a:p>
          <a:p>
            <a:pPr indent="0" lvl="0" marL="0" rtl="0" algn="l">
              <a:spcBef>
                <a:spcPts val="600"/>
              </a:spcBef>
              <a:spcAft>
                <a:spcPts val="0"/>
              </a:spcAft>
              <a:buNone/>
            </a:pPr>
            <a:r>
              <a:rPr lang="en" sz="2400"/>
              <a:t> </a:t>
            </a:r>
            <a:r>
              <a:rPr lang="en" sz="1100"/>
              <a:t>	 	 			</a:t>
            </a:r>
            <a:endParaRPr sz="2400"/>
          </a:p>
        </p:txBody>
      </p:sp>
      <p:sp>
        <p:nvSpPr>
          <p:cNvPr id="1716" name="Google Shape;1716;p20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Hash Functions</a:t>
            </a:r>
            <a:endParaRPr sz="2400"/>
          </a:p>
          <a:p>
            <a:pPr indent="0" lvl="0" marL="0" rtl="0" algn="l">
              <a:spcBef>
                <a:spcPts val="0"/>
              </a:spcBef>
              <a:spcAft>
                <a:spcPts val="0"/>
              </a:spcAft>
              <a:buNone/>
            </a:pPr>
            <a:r>
              <a:rPr lang="en">
                <a:solidFill>
                  <a:srgbClr val="B7B7B7"/>
                </a:solidFill>
              </a:rPr>
              <a:t>Modular Arithmetic</a:t>
            </a:r>
            <a:endParaRPr>
              <a:solidFill>
                <a:srgbClr val="B7B7B7"/>
              </a:solidFill>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0" name="Shape 1720"/>
        <p:cNvGrpSpPr/>
        <p:nvPr/>
      </p:nvGrpSpPr>
      <p:grpSpPr>
        <a:xfrm>
          <a:off x="0" y="0"/>
          <a:ext cx="0" cy="0"/>
          <a:chOff x="0" y="0"/>
          <a:chExt cx="0" cy="0"/>
        </a:xfrm>
      </p:grpSpPr>
      <p:sp>
        <p:nvSpPr>
          <p:cNvPr id="1721" name="Google Shape;1721;p20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Hash Functions</a:t>
            </a:r>
            <a:endParaRPr sz="2400"/>
          </a:p>
          <a:p>
            <a:pPr indent="0" lvl="0" marL="0" rtl="0" algn="l">
              <a:spcBef>
                <a:spcPts val="0"/>
              </a:spcBef>
              <a:spcAft>
                <a:spcPts val="0"/>
              </a:spcAft>
              <a:buNone/>
            </a:pPr>
            <a:r>
              <a:rPr lang="en">
                <a:solidFill>
                  <a:srgbClr val="B7B7B7"/>
                </a:solidFill>
              </a:rPr>
              <a:t>Modular Arithmetic</a:t>
            </a:r>
            <a:endParaRPr>
              <a:solidFill>
                <a:srgbClr val="B7B7B7"/>
              </a:solidFill>
            </a:endParaRPr>
          </a:p>
        </p:txBody>
      </p:sp>
      <p:graphicFrame>
        <p:nvGraphicFramePr>
          <p:cNvPr id="1722" name="Google Shape;1722;p208"/>
          <p:cNvGraphicFramePr/>
          <p:nvPr/>
        </p:nvGraphicFramePr>
        <p:xfrm>
          <a:off x="1721225" y="2998375"/>
          <a:ext cx="3000000" cy="3000000"/>
        </p:xfrm>
        <a:graphic>
          <a:graphicData uri="http://schemas.openxmlformats.org/drawingml/2006/table">
            <a:tbl>
              <a:tblPr>
                <a:noFill/>
                <a:tableStyleId>{EB8F8B26-B965-49DA-8FF1-B37E1C7E676C}</a:tableStyleId>
              </a:tblPr>
              <a:tblGrid>
                <a:gridCol w="1054725"/>
              </a:tblGrid>
              <a:tr h="381000">
                <a:tc>
                  <a:txBody>
                    <a:bodyPr/>
                    <a:lstStyle/>
                    <a:p>
                      <a:pPr indent="0" lvl="0" marL="0" rtl="0" algn="ctr">
                        <a:spcBef>
                          <a:spcPts val="0"/>
                        </a:spcBef>
                        <a:spcAft>
                          <a:spcPts val="0"/>
                        </a:spcAft>
                        <a:buNone/>
                      </a:pPr>
                      <a:r>
                        <a:rPr lang="en">
                          <a:solidFill>
                            <a:schemeClr val="dk1"/>
                          </a:solidFill>
                          <a:latin typeface="Courier New"/>
                          <a:ea typeface="Courier New"/>
                          <a:cs typeface="Courier New"/>
                          <a:sym typeface="Courier New"/>
                        </a:rPr>
                        <a:t>13000000</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solidFill>
                            <a:schemeClr val="dk1"/>
                          </a:solidFill>
                          <a:latin typeface="Courier New"/>
                          <a:ea typeface="Courier New"/>
                          <a:cs typeface="Courier New"/>
                          <a:sym typeface="Courier New"/>
                        </a:rPr>
                        <a:t>12345678</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solidFill>
                            <a:schemeClr val="dk1"/>
                          </a:solidFill>
                          <a:latin typeface="Courier New"/>
                          <a:ea typeface="Courier New"/>
                          <a:cs typeface="Courier New"/>
                          <a:sym typeface="Courier New"/>
                        </a:rPr>
                        <a:t>13602499</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solidFill>
                            <a:schemeClr val="dk1"/>
                          </a:solidFill>
                          <a:latin typeface="Courier New"/>
                          <a:ea typeface="Courier New"/>
                          <a:cs typeface="Courier New"/>
                          <a:sym typeface="Courier New"/>
                        </a:rPr>
                        <a:t>71140205</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solidFill>
                            <a:schemeClr val="dk1"/>
                          </a:solidFill>
                          <a:latin typeface="Courier New"/>
                          <a:ea typeface="Courier New"/>
                          <a:cs typeface="Courier New"/>
                          <a:sym typeface="Courier New"/>
                        </a:rPr>
                        <a:t>73062138</a:t>
                      </a:r>
                      <a:endParaRPr>
                        <a:latin typeface="Consolas"/>
                        <a:ea typeface="Consolas"/>
                        <a:cs typeface="Consolas"/>
                        <a:sym typeface="Consolas"/>
                      </a:endParaRPr>
                    </a:p>
                  </a:txBody>
                  <a:tcPr marT="91425" marB="91425" marR="91425" marL="91425"/>
                </a:tc>
              </a:tr>
            </a:tbl>
          </a:graphicData>
        </a:graphic>
      </p:graphicFrame>
      <p:graphicFrame>
        <p:nvGraphicFramePr>
          <p:cNvPr id="1723" name="Google Shape;1723;p208"/>
          <p:cNvGraphicFramePr/>
          <p:nvPr/>
        </p:nvGraphicFramePr>
        <p:xfrm>
          <a:off x="6383825" y="2998375"/>
          <a:ext cx="3000000" cy="3000000"/>
        </p:xfrm>
        <a:graphic>
          <a:graphicData uri="http://schemas.openxmlformats.org/drawingml/2006/table">
            <a:tbl>
              <a:tblPr>
                <a:noFill/>
                <a:tableStyleId>{EB8F8B26-B965-49DA-8FF1-B37E1C7E676C}</a:tableStyleId>
              </a:tblPr>
              <a:tblGrid>
                <a:gridCol w="1054725"/>
              </a:tblGrid>
              <a:tr h="381000">
                <a:tc>
                  <a:txBody>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solidFill>
                            <a:schemeClr val="dk1"/>
                          </a:solidFill>
                          <a:latin typeface="Consolas"/>
                          <a:ea typeface="Consolas"/>
                          <a:cs typeface="Consolas"/>
                          <a:sym typeface="Consolas"/>
                        </a:rPr>
                        <a:t>7</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solidFill>
                            <a:schemeClr val="dk1"/>
                          </a:solidFill>
                          <a:latin typeface="Consolas"/>
                          <a:ea typeface="Consolas"/>
                          <a:cs typeface="Consolas"/>
                          <a:sym typeface="Consolas"/>
                        </a:rPr>
                        <a:t>1</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latin typeface="Consolas"/>
                          <a:ea typeface="Consolas"/>
                          <a:cs typeface="Consolas"/>
                          <a:sym typeface="Consolas"/>
                        </a:rPr>
                        <a:t>6</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solidFill>
                            <a:schemeClr val="dk1"/>
                          </a:solidFill>
                          <a:latin typeface="Consolas"/>
                          <a:ea typeface="Consolas"/>
                          <a:cs typeface="Consolas"/>
                          <a:sym typeface="Consolas"/>
                        </a:rPr>
                        <a:t>6</a:t>
                      </a:r>
                      <a:endParaRPr>
                        <a:latin typeface="Consolas"/>
                        <a:ea typeface="Consolas"/>
                        <a:cs typeface="Consolas"/>
                        <a:sym typeface="Consolas"/>
                      </a:endParaRPr>
                    </a:p>
                  </a:txBody>
                  <a:tcPr marT="91425" marB="91425" marR="91425" marL="91425"/>
                </a:tc>
              </a:tr>
            </a:tbl>
          </a:graphicData>
        </a:graphic>
      </p:graphicFrame>
      <p:sp>
        <p:nvSpPr>
          <p:cNvPr id="1724" name="Google Shape;1724;p208"/>
          <p:cNvSpPr/>
          <p:nvPr/>
        </p:nvSpPr>
        <p:spPr>
          <a:xfrm>
            <a:off x="2274675" y="2381479"/>
            <a:ext cx="4422300" cy="554050"/>
          </a:xfrm>
          <a:custGeom>
            <a:rect b="b" l="l" r="r" t="t"/>
            <a:pathLst>
              <a:path extrusionOk="0" h="22162" w="176892">
                <a:moveTo>
                  <a:pt x="0" y="20089"/>
                </a:moveTo>
                <a:cubicBezTo>
                  <a:pt x="10077" y="17037"/>
                  <a:pt x="39386" y="4600"/>
                  <a:pt x="60461" y="1778"/>
                </a:cubicBezTo>
                <a:cubicBezTo>
                  <a:pt x="81536" y="-1043"/>
                  <a:pt x="107045" y="-237"/>
                  <a:pt x="126450" y="3160"/>
                </a:cubicBezTo>
                <a:cubicBezTo>
                  <a:pt x="145855" y="6557"/>
                  <a:pt x="168485" y="18995"/>
                  <a:pt x="176892" y="22162"/>
                </a:cubicBezTo>
              </a:path>
            </a:pathLst>
          </a:custGeom>
          <a:noFill/>
          <a:ln cap="flat" cmpd="sng" w="28575">
            <a:solidFill>
              <a:srgbClr val="B7B7B7"/>
            </a:solidFill>
            <a:prstDash val="solid"/>
            <a:round/>
            <a:headEnd len="med" w="med" type="none"/>
            <a:tailEnd len="med" w="med" type="stealth"/>
          </a:ln>
        </p:spPr>
      </p:sp>
      <p:sp>
        <p:nvSpPr>
          <p:cNvPr id="1725" name="Google Shape;1725;p208"/>
          <p:cNvSpPr txBox="1"/>
          <p:nvPr/>
        </p:nvSpPr>
        <p:spPr>
          <a:xfrm>
            <a:off x="3947225" y="2529575"/>
            <a:ext cx="933000" cy="40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latin typeface="Droid Sans"/>
                <a:ea typeface="Droid Sans"/>
                <a:cs typeface="Droid Sans"/>
                <a:sym typeface="Droid Sans"/>
              </a:rPr>
              <a:t>f(x)</a:t>
            </a:r>
            <a:endParaRPr b="1" i="1">
              <a:latin typeface="Droid Sans"/>
              <a:ea typeface="Droid Sans"/>
              <a:cs typeface="Droid Sans"/>
              <a:sym typeface="Droid Sans"/>
            </a:endParaRPr>
          </a:p>
        </p:txBody>
      </p:sp>
      <p:graphicFrame>
        <p:nvGraphicFramePr>
          <p:cNvPr id="1726" name="Google Shape;1726;p208"/>
          <p:cNvGraphicFramePr/>
          <p:nvPr/>
        </p:nvGraphicFramePr>
        <p:xfrm>
          <a:off x="3231200" y="2998375"/>
          <a:ext cx="3000000" cy="3000000"/>
        </p:xfrm>
        <a:graphic>
          <a:graphicData uri="http://schemas.openxmlformats.org/drawingml/2006/table">
            <a:tbl>
              <a:tblPr>
                <a:noFill/>
                <a:tableStyleId>{EB8F8B26-B965-49DA-8FF1-B37E1C7E676C}</a:tableStyleId>
              </a:tblPr>
              <a:tblGrid>
                <a:gridCol w="2622375"/>
              </a:tblGrid>
              <a:tr h="381000">
                <a:tc>
                  <a:txBody>
                    <a:bodyPr/>
                    <a:lstStyle/>
                    <a:p>
                      <a:pPr indent="0" lvl="0" marL="0" rtl="0" algn="ctr">
                        <a:spcBef>
                          <a:spcPts val="0"/>
                        </a:spcBef>
                        <a:spcAft>
                          <a:spcPts val="0"/>
                        </a:spcAft>
                        <a:buNone/>
                      </a:pPr>
                      <a:r>
                        <a:rPr lang="en">
                          <a:solidFill>
                            <a:schemeClr val="dk1"/>
                          </a:solidFill>
                          <a:latin typeface="Courier New"/>
                          <a:ea typeface="Courier New"/>
                          <a:cs typeface="Courier New"/>
                          <a:sym typeface="Courier New"/>
                        </a:rPr>
                        <a:t>13000000 </a:t>
                      </a:r>
                      <a:r>
                        <a:rPr lang="en">
                          <a:latin typeface="Consolas"/>
                          <a:ea typeface="Consolas"/>
                          <a:cs typeface="Consolas"/>
                          <a:sym typeface="Consolas"/>
                        </a:rPr>
                        <a:t>mod 13</a:t>
                      </a:r>
                      <a:endParaRPr>
                        <a:latin typeface="Consolas"/>
                        <a:ea typeface="Consolas"/>
                        <a:cs typeface="Consolas"/>
                        <a:sym typeface="Consolas"/>
                      </a:endParaRPr>
                    </a:p>
                  </a:txBody>
                  <a:tcPr marT="91425" marB="91425" marR="91425" marL="91425">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latin typeface="Courier New"/>
                          <a:ea typeface="Courier New"/>
                          <a:cs typeface="Courier New"/>
                          <a:sym typeface="Courier New"/>
                        </a:rPr>
                        <a:t>12345678 mod 13</a:t>
                      </a:r>
                      <a:endParaRPr>
                        <a:solidFill>
                          <a:schemeClr val="dk1"/>
                        </a:solidFill>
                        <a:latin typeface="Courier New"/>
                        <a:ea typeface="Courier New"/>
                        <a:cs typeface="Courier New"/>
                        <a:sym typeface="Courier New"/>
                      </a:endParaRPr>
                    </a:p>
                  </a:txBody>
                  <a:tcPr marT="91425" marB="91425" marR="91425" marL="91425">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latin typeface="Courier New"/>
                          <a:ea typeface="Courier New"/>
                          <a:cs typeface="Courier New"/>
                          <a:sym typeface="Courier New"/>
                        </a:rPr>
                        <a:t>13602499 mod 13</a:t>
                      </a:r>
                      <a:endParaRPr>
                        <a:solidFill>
                          <a:schemeClr val="dk1"/>
                        </a:solidFill>
                        <a:latin typeface="Courier New"/>
                        <a:ea typeface="Courier New"/>
                        <a:cs typeface="Courier New"/>
                        <a:sym typeface="Courier New"/>
                      </a:endParaRPr>
                    </a:p>
                  </a:txBody>
                  <a:tcPr marT="91425" marB="91425" marR="91425" marL="91425">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latin typeface="Courier New"/>
                          <a:ea typeface="Courier New"/>
                          <a:cs typeface="Courier New"/>
                          <a:sym typeface="Courier New"/>
                        </a:rPr>
                        <a:t>71140205 mod 13</a:t>
                      </a:r>
                      <a:endParaRPr>
                        <a:solidFill>
                          <a:schemeClr val="dk1"/>
                        </a:solidFill>
                        <a:latin typeface="Courier New"/>
                        <a:ea typeface="Courier New"/>
                        <a:cs typeface="Courier New"/>
                        <a:sym typeface="Courier New"/>
                      </a:endParaRPr>
                    </a:p>
                  </a:txBody>
                  <a:tcPr marT="91425" marB="91425" marR="91425" marL="91425">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latin typeface="Courier New"/>
                          <a:ea typeface="Courier New"/>
                          <a:cs typeface="Courier New"/>
                          <a:sym typeface="Courier New"/>
                        </a:rPr>
                        <a:t>73062138 mod 13</a:t>
                      </a:r>
                      <a:endParaRPr>
                        <a:solidFill>
                          <a:schemeClr val="dk1"/>
                        </a:solidFill>
                        <a:latin typeface="Courier New"/>
                        <a:ea typeface="Courier New"/>
                        <a:cs typeface="Courier New"/>
                        <a:sym typeface="Courier New"/>
                      </a:endParaRPr>
                    </a:p>
                  </a:txBody>
                  <a:tcPr marT="91425" marB="91425" marR="91425" marL="91425">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r>
            </a:tbl>
          </a:graphicData>
        </a:graphic>
      </p:graphicFrame>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0" name="Shape 1730"/>
        <p:cNvGrpSpPr/>
        <p:nvPr/>
      </p:nvGrpSpPr>
      <p:grpSpPr>
        <a:xfrm>
          <a:off x="0" y="0"/>
          <a:ext cx="0" cy="0"/>
          <a:chOff x="0" y="0"/>
          <a:chExt cx="0" cy="0"/>
        </a:xfrm>
      </p:grpSpPr>
      <p:sp>
        <p:nvSpPr>
          <p:cNvPr id="1731" name="Google Shape;1731;p209"/>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sz="2400"/>
              <a:t>Squares the key value</a:t>
            </a:r>
            <a:endParaRPr sz="2400"/>
          </a:p>
          <a:p>
            <a:pPr indent="0" lvl="0" marL="0" rtl="0" algn="l">
              <a:spcBef>
                <a:spcPts val="600"/>
              </a:spcBef>
              <a:spcAft>
                <a:spcPts val="0"/>
              </a:spcAft>
              <a:buNone/>
            </a:pPr>
            <a:r>
              <a:t/>
            </a:r>
            <a:endParaRPr sz="2400"/>
          </a:p>
          <a:p>
            <a:pPr indent="-419100" lvl="0" marL="457200" rtl="0" algn="l">
              <a:spcBef>
                <a:spcPts val="600"/>
              </a:spcBef>
              <a:spcAft>
                <a:spcPts val="0"/>
              </a:spcAft>
              <a:buSzPts val="3000"/>
              <a:buChar char="➔"/>
            </a:pPr>
            <a:r>
              <a:rPr lang="en" sz="2400"/>
              <a:t>Takes the middle </a:t>
            </a:r>
            <a:r>
              <a:rPr i="1" lang="en" sz="2400"/>
              <a:t>r</a:t>
            </a:r>
            <a:r>
              <a:rPr lang="en" sz="2400"/>
              <a:t> digits of the result</a:t>
            </a:r>
            <a:endParaRPr sz="2400"/>
          </a:p>
          <a:p>
            <a:pPr indent="0" lvl="0" marL="0" rtl="0" algn="l">
              <a:spcBef>
                <a:spcPts val="600"/>
              </a:spcBef>
              <a:spcAft>
                <a:spcPts val="0"/>
              </a:spcAft>
              <a:buNone/>
            </a:pPr>
            <a:r>
              <a:t/>
            </a:r>
            <a:endParaRPr sz="2400"/>
          </a:p>
          <a:p>
            <a:pPr indent="-419100" lvl="0" marL="457200" rtl="0" algn="l">
              <a:spcBef>
                <a:spcPts val="600"/>
              </a:spcBef>
              <a:spcAft>
                <a:spcPts val="0"/>
              </a:spcAft>
              <a:buSzPts val="3000"/>
              <a:buChar char="➔"/>
            </a:pPr>
            <a:r>
              <a:rPr lang="en" sz="2400"/>
              <a:t>It gives a value between 0 and ( 2^</a:t>
            </a:r>
            <a:r>
              <a:rPr i="1" lang="en" sz="2400"/>
              <a:t>r </a:t>
            </a:r>
            <a:r>
              <a:rPr lang="en" sz="2400"/>
              <a:t>) -1</a:t>
            </a:r>
            <a:endParaRPr sz="2400"/>
          </a:p>
          <a:p>
            <a:pPr indent="0" lvl="0" marL="0" rtl="0" algn="l">
              <a:spcBef>
                <a:spcPts val="600"/>
              </a:spcBef>
              <a:spcAft>
                <a:spcPts val="0"/>
              </a:spcAft>
              <a:buNone/>
            </a:pPr>
            <a:r>
              <a:rPr lang="en" sz="1100"/>
              <a:t>	 	 	</a:t>
            </a:r>
            <a:endParaRPr sz="1100"/>
          </a:p>
          <a:p>
            <a:pPr indent="0" lvl="0" marL="0" rtl="0" algn="l">
              <a:spcBef>
                <a:spcPts val="600"/>
              </a:spcBef>
              <a:spcAft>
                <a:spcPts val="0"/>
              </a:spcAft>
              <a:buNone/>
            </a:pPr>
            <a:r>
              <a:rPr lang="en" sz="2400"/>
              <a:t> </a:t>
            </a:r>
            <a:endParaRPr sz="2400"/>
          </a:p>
        </p:txBody>
      </p:sp>
      <p:sp>
        <p:nvSpPr>
          <p:cNvPr id="1732" name="Google Shape;1732;p20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Hash Functions</a:t>
            </a:r>
            <a:endParaRPr sz="2400"/>
          </a:p>
          <a:p>
            <a:pPr indent="0" lvl="0" marL="0" rtl="0" algn="l">
              <a:spcBef>
                <a:spcPts val="0"/>
              </a:spcBef>
              <a:spcAft>
                <a:spcPts val="0"/>
              </a:spcAft>
              <a:buNone/>
            </a:pPr>
            <a:r>
              <a:rPr lang="en">
                <a:solidFill>
                  <a:srgbClr val="B7B7B7"/>
                </a:solidFill>
              </a:rPr>
              <a:t>Mid-Square Method</a:t>
            </a:r>
            <a:endParaRPr>
              <a:solidFill>
                <a:srgbClr val="B7B7B7"/>
              </a:solidFill>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6" name="Shape 1736"/>
        <p:cNvGrpSpPr/>
        <p:nvPr/>
      </p:nvGrpSpPr>
      <p:grpSpPr>
        <a:xfrm>
          <a:off x="0" y="0"/>
          <a:ext cx="0" cy="0"/>
          <a:chOff x="0" y="0"/>
          <a:chExt cx="0" cy="0"/>
        </a:xfrm>
      </p:grpSpPr>
      <p:sp>
        <p:nvSpPr>
          <p:cNvPr id="1737" name="Google Shape;1737;p21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Hash Functions</a:t>
            </a:r>
            <a:endParaRPr sz="2400"/>
          </a:p>
          <a:p>
            <a:pPr indent="0" lvl="0" marL="0" rtl="0" algn="l">
              <a:spcBef>
                <a:spcPts val="0"/>
              </a:spcBef>
              <a:spcAft>
                <a:spcPts val="0"/>
              </a:spcAft>
              <a:buNone/>
            </a:pPr>
            <a:r>
              <a:rPr lang="en">
                <a:solidFill>
                  <a:srgbClr val="B7B7B7"/>
                </a:solidFill>
              </a:rPr>
              <a:t>Mid-Square Method</a:t>
            </a:r>
            <a:endParaRPr>
              <a:solidFill>
                <a:srgbClr val="B7B7B7"/>
              </a:solidFill>
            </a:endParaRPr>
          </a:p>
        </p:txBody>
      </p:sp>
      <p:graphicFrame>
        <p:nvGraphicFramePr>
          <p:cNvPr id="1738" name="Google Shape;1738;p210"/>
          <p:cNvGraphicFramePr/>
          <p:nvPr/>
        </p:nvGraphicFramePr>
        <p:xfrm>
          <a:off x="1721225" y="2998375"/>
          <a:ext cx="3000000" cy="3000000"/>
        </p:xfrm>
        <a:graphic>
          <a:graphicData uri="http://schemas.openxmlformats.org/drawingml/2006/table">
            <a:tbl>
              <a:tblPr>
                <a:noFill/>
                <a:tableStyleId>{EB8F8B26-B965-49DA-8FF1-B37E1C7E676C}</a:tableStyleId>
              </a:tblPr>
              <a:tblGrid>
                <a:gridCol w="1054725"/>
              </a:tblGrid>
              <a:tr h="381000">
                <a:tc>
                  <a:txBody>
                    <a:bodyPr/>
                    <a:lstStyle/>
                    <a:p>
                      <a:pPr indent="0" lvl="0" marL="0" rtl="0" algn="ctr">
                        <a:spcBef>
                          <a:spcPts val="0"/>
                        </a:spcBef>
                        <a:spcAft>
                          <a:spcPts val="0"/>
                        </a:spcAft>
                        <a:buNone/>
                      </a:pPr>
                      <a:r>
                        <a:rPr lang="en">
                          <a:solidFill>
                            <a:schemeClr val="dk1"/>
                          </a:solidFill>
                          <a:latin typeface="Courier New"/>
                          <a:ea typeface="Courier New"/>
                          <a:cs typeface="Courier New"/>
                          <a:sym typeface="Courier New"/>
                        </a:rPr>
                        <a:t>123</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solidFill>
                            <a:schemeClr val="dk1"/>
                          </a:solidFill>
                          <a:latin typeface="Courier New"/>
                          <a:ea typeface="Courier New"/>
                          <a:cs typeface="Courier New"/>
                          <a:sym typeface="Courier New"/>
                        </a:rPr>
                        <a:t>136</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solidFill>
                            <a:schemeClr val="dk1"/>
                          </a:solidFill>
                          <a:latin typeface="Courier New"/>
                          <a:ea typeface="Courier New"/>
                          <a:cs typeface="Courier New"/>
                          <a:sym typeface="Courier New"/>
                        </a:rPr>
                        <a:t>730</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solidFill>
                            <a:schemeClr val="dk1"/>
                          </a:solidFill>
                          <a:latin typeface="Courier New"/>
                          <a:ea typeface="Courier New"/>
                          <a:cs typeface="Courier New"/>
                          <a:sym typeface="Courier New"/>
                        </a:rPr>
                        <a:t>301</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solidFill>
                            <a:schemeClr val="dk1"/>
                          </a:solidFill>
                          <a:latin typeface="Courier New"/>
                          <a:ea typeface="Courier New"/>
                          <a:cs typeface="Courier New"/>
                          <a:sym typeface="Courier New"/>
                        </a:rPr>
                        <a:t>625</a:t>
                      </a:r>
                      <a:endParaRPr>
                        <a:latin typeface="Consolas"/>
                        <a:ea typeface="Consolas"/>
                        <a:cs typeface="Consolas"/>
                        <a:sym typeface="Consolas"/>
                      </a:endParaRPr>
                    </a:p>
                  </a:txBody>
                  <a:tcPr marT="91425" marB="91425" marR="91425" marL="91425"/>
                </a:tc>
              </a:tr>
            </a:tbl>
          </a:graphicData>
        </a:graphic>
      </p:graphicFrame>
      <p:graphicFrame>
        <p:nvGraphicFramePr>
          <p:cNvPr id="1739" name="Google Shape;1739;p210"/>
          <p:cNvGraphicFramePr/>
          <p:nvPr/>
        </p:nvGraphicFramePr>
        <p:xfrm>
          <a:off x="6383825" y="2998375"/>
          <a:ext cx="3000000" cy="3000000"/>
        </p:xfrm>
        <a:graphic>
          <a:graphicData uri="http://schemas.openxmlformats.org/drawingml/2006/table">
            <a:tbl>
              <a:tblPr>
                <a:noFill/>
                <a:tableStyleId>{EB8F8B26-B965-49DA-8FF1-B37E1C7E676C}</a:tableStyleId>
              </a:tblPr>
              <a:tblGrid>
                <a:gridCol w="1054725"/>
              </a:tblGrid>
              <a:tr h="381000">
                <a:tc>
                  <a:txBody>
                    <a:bodyPr/>
                    <a:lstStyle/>
                    <a:p>
                      <a:pPr indent="0" lvl="0" marL="0" rtl="0" algn="ctr">
                        <a:spcBef>
                          <a:spcPts val="0"/>
                        </a:spcBef>
                        <a:spcAft>
                          <a:spcPts val="0"/>
                        </a:spcAft>
                        <a:buNone/>
                      </a:pPr>
                      <a:r>
                        <a:rPr lang="en">
                          <a:latin typeface="Consolas"/>
                          <a:ea typeface="Consolas"/>
                          <a:cs typeface="Consolas"/>
                          <a:sym typeface="Consolas"/>
                        </a:rPr>
                        <a:t>51</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solidFill>
                            <a:schemeClr val="dk1"/>
                          </a:solidFill>
                          <a:latin typeface="Consolas"/>
                          <a:ea typeface="Consolas"/>
                          <a:cs typeface="Consolas"/>
                          <a:sym typeface="Consolas"/>
                        </a:rPr>
                        <a:t>84</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solidFill>
                            <a:schemeClr val="dk1"/>
                          </a:solidFill>
                          <a:latin typeface="Consolas"/>
                          <a:ea typeface="Consolas"/>
                          <a:cs typeface="Consolas"/>
                          <a:sym typeface="Consolas"/>
                        </a:rPr>
                        <a:t>29</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latin typeface="Consolas"/>
                          <a:ea typeface="Consolas"/>
                          <a:cs typeface="Consolas"/>
                          <a:sym typeface="Consolas"/>
                        </a:rPr>
                        <a:t>06</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solidFill>
                            <a:schemeClr val="dk1"/>
                          </a:solidFill>
                          <a:latin typeface="Consolas"/>
                          <a:ea typeface="Consolas"/>
                          <a:cs typeface="Consolas"/>
                          <a:sym typeface="Consolas"/>
                        </a:rPr>
                        <a:t>06</a:t>
                      </a:r>
                      <a:endParaRPr>
                        <a:latin typeface="Consolas"/>
                        <a:ea typeface="Consolas"/>
                        <a:cs typeface="Consolas"/>
                        <a:sym typeface="Consolas"/>
                      </a:endParaRPr>
                    </a:p>
                  </a:txBody>
                  <a:tcPr marT="91425" marB="91425" marR="91425" marL="91425"/>
                </a:tc>
              </a:tr>
            </a:tbl>
          </a:graphicData>
        </a:graphic>
      </p:graphicFrame>
      <p:sp>
        <p:nvSpPr>
          <p:cNvPr id="1740" name="Google Shape;1740;p210"/>
          <p:cNvSpPr/>
          <p:nvPr/>
        </p:nvSpPr>
        <p:spPr>
          <a:xfrm>
            <a:off x="2274675" y="2381479"/>
            <a:ext cx="4422300" cy="554050"/>
          </a:xfrm>
          <a:custGeom>
            <a:rect b="b" l="l" r="r" t="t"/>
            <a:pathLst>
              <a:path extrusionOk="0" h="22162" w="176892">
                <a:moveTo>
                  <a:pt x="0" y="20089"/>
                </a:moveTo>
                <a:cubicBezTo>
                  <a:pt x="10077" y="17037"/>
                  <a:pt x="39386" y="4600"/>
                  <a:pt x="60461" y="1778"/>
                </a:cubicBezTo>
                <a:cubicBezTo>
                  <a:pt x="81536" y="-1043"/>
                  <a:pt x="107045" y="-237"/>
                  <a:pt x="126450" y="3160"/>
                </a:cubicBezTo>
                <a:cubicBezTo>
                  <a:pt x="145855" y="6557"/>
                  <a:pt x="168485" y="18995"/>
                  <a:pt x="176892" y="22162"/>
                </a:cubicBezTo>
              </a:path>
            </a:pathLst>
          </a:custGeom>
          <a:noFill/>
          <a:ln cap="flat" cmpd="sng" w="28575">
            <a:solidFill>
              <a:srgbClr val="B7B7B7"/>
            </a:solidFill>
            <a:prstDash val="solid"/>
            <a:round/>
            <a:headEnd len="med" w="med" type="none"/>
            <a:tailEnd len="med" w="med" type="stealth"/>
          </a:ln>
        </p:spPr>
      </p:sp>
      <p:sp>
        <p:nvSpPr>
          <p:cNvPr id="1741" name="Google Shape;1741;p210"/>
          <p:cNvSpPr txBox="1"/>
          <p:nvPr/>
        </p:nvSpPr>
        <p:spPr>
          <a:xfrm>
            <a:off x="3947225" y="2529575"/>
            <a:ext cx="933000" cy="40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latin typeface="Droid Sans"/>
                <a:ea typeface="Droid Sans"/>
                <a:cs typeface="Droid Sans"/>
                <a:sym typeface="Droid Sans"/>
              </a:rPr>
              <a:t>f(x)</a:t>
            </a:r>
            <a:endParaRPr b="1" i="1">
              <a:latin typeface="Droid Sans"/>
              <a:ea typeface="Droid Sans"/>
              <a:cs typeface="Droid Sans"/>
              <a:sym typeface="Droid Sans"/>
            </a:endParaRPr>
          </a:p>
        </p:txBody>
      </p:sp>
      <p:graphicFrame>
        <p:nvGraphicFramePr>
          <p:cNvPr id="1742" name="Google Shape;1742;p210"/>
          <p:cNvGraphicFramePr/>
          <p:nvPr/>
        </p:nvGraphicFramePr>
        <p:xfrm>
          <a:off x="3231200" y="2998375"/>
          <a:ext cx="3000000" cy="3000000"/>
        </p:xfrm>
        <a:graphic>
          <a:graphicData uri="http://schemas.openxmlformats.org/drawingml/2006/table">
            <a:tbl>
              <a:tblPr>
                <a:noFill/>
                <a:tableStyleId>{EB8F8B26-B965-49DA-8FF1-B37E1C7E676C}</a:tableStyleId>
              </a:tblPr>
              <a:tblGrid>
                <a:gridCol w="2622375"/>
              </a:tblGrid>
              <a:tr h="381000">
                <a:tc>
                  <a:txBody>
                    <a:bodyPr/>
                    <a:lstStyle/>
                    <a:p>
                      <a:pPr indent="0" lvl="0" marL="0" rtl="0" algn="ctr">
                        <a:spcBef>
                          <a:spcPts val="0"/>
                        </a:spcBef>
                        <a:spcAft>
                          <a:spcPts val="0"/>
                        </a:spcAft>
                        <a:buNone/>
                      </a:pPr>
                      <a:r>
                        <a:rPr lang="en">
                          <a:solidFill>
                            <a:schemeClr val="dk1"/>
                          </a:solidFill>
                          <a:latin typeface="Courier New"/>
                          <a:ea typeface="Courier New"/>
                          <a:cs typeface="Courier New"/>
                          <a:sym typeface="Courier New"/>
                        </a:rPr>
                        <a:t>123 * 123 = 1</a:t>
                      </a:r>
                      <a:r>
                        <a:rPr b="1" lang="en">
                          <a:solidFill>
                            <a:schemeClr val="dk1"/>
                          </a:solidFill>
                          <a:latin typeface="Courier New"/>
                          <a:ea typeface="Courier New"/>
                          <a:cs typeface="Courier New"/>
                          <a:sym typeface="Courier New"/>
                        </a:rPr>
                        <a:t>51</a:t>
                      </a:r>
                      <a:r>
                        <a:rPr lang="en">
                          <a:solidFill>
                            <a:schemeClr val="dk1"/>
                          </a:solidFill>
                          <a:latin typeface="Courier New"/>
                          <a:ea typeface="Courier New"/>
                          <a:cs typeface="Courier New"/>
                          <a:sym typeface="Courier New"/>
                        </a:rPr>
                        <a:t>29</a:t>
                      </a:r>
                      <a:endParaRPr>
                        <a:latin typeface="Consolas"/>
                        <a:ea typeface="Consolas"/>
                        <a:cs typeface="Consolas"/>
                        <a:sym typeface="Consolas"/>
                      </a:endParaRPr>
                    </a:p>
                  </a:txBody>
                  <a:tcPr marT="91425" marB="91425" marR="91425" marL="91425">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latin typeface="Courier New"/>
                          <a:ea typeface="Courier New"/>
                          <a:cs typeface="Courier New"/>
                          <a:sym typeface="Courier New"/>
                        </a:rPr>
                        <a:t>136 * 136 = 1</a:t>
                      </a:r>
                      <a:r>
                        <a:rPr b="1" lang="en">
                          <a:solidFill>
                            <a:schemeClr val="dk1"/>
                          </a:solidFill>
                          <a:latin typeface="Courier New"/>
                          <a:ea typeface="Courier New"/>
                          <a:cs typeface="Courier New"/>
                          <a:sym typeface="Courier New"/>
                        </a:rPr>
                        <a:t>84</a:t>
                      </a:r>
                      <a:r>
                        <a:rPr lang="en">
                          <a:solidFill>
                            <a:schemeClr val="dk1"/>
                          </a:solidFill>
                          <a:latin typeface="Courier New"/>
                          <a:ea typeface="Courier New"/>
                          <a:cs typeface="Courier New"/>
                          <a:sym typeface="Courier New"/>
                        </a:rPr>
                        <a:t>96</a:t>
                      </a:r>
                      <a:endParaRPr>
                        <a:solidFill>
                          <a:schemeClr val="dk1"/>
                        </a:solidFill>
                        <a:latin typeface="Courier New"/>
                        <a:ea typeface="Courier New"/>
                        <a:cs typeface="Courier New"/>
                        <a:sym typeface="Courier New"/>
                      </a:endParaRPr>
                    </a:p>
                  </a:txBody>
                  <a:tcPr marT="91425" marB="91425" marR="91425" marL="91425">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latin typeface="Courier New"/>
                          <a:ea typeface="Courier New"/>
                          <a:cs typeface="Courier New"/>
                          <a:sym typeface="Courier New"/>
                        </a:rPr>
                        <a:t>730 * 730 = 53</a:t>
                      </a:r>
                      <a:r>
                        <a:rPr b="1" lang="en">
                          <a:solidFill>
                            <a:schemeClr val="dk1"/>
                          </a:solidFill>
                          <a:latin typeface="Courier New"/>
                          <a:ea typeface="Courier New"/>
                          <a:cs typeface="Courier New"/>
                          <a:sym typeface="Courier New"/>
                        </a:rPr>
                        <a:t>29</a:t>
                      </a:r>
                      <a:r>
                        <a:rPr lang="en">
                          <a:solidFill>
                            <a:schemeClr val="dk1"/>
                          </a:solidFill>
                          <a:latin typeface="Courier New"/>
                          <a:ea typeface="Courier New"/>
                          <a:cs typeface="Courier New"/>
                          <a:sym typeface="Courier New"/>
                        </a:rPr>
                        <a:t>00 </a:t>
                      </a:r>
                      <a:endParaRPr>
                        <a:solidFill>
                          <a:schemeClr val="dk1"/>
                        </a:solidFill>
                        <a:latin typeface="Courier New"/>
                        <a:ea typeface="Courier New"/>
                        <a:cs typeface="Courier New"/>
                        <a:sym typeface="Courier New"/>
                      </a:endParaRPr>
                    </a:p>
                  </a:txBody>
                  <a:tcPr marT="91425" marB="91425" marR="91425" marL="91425">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latin typeface="Courier New"/>
                          <a:ea typeface="Courier New"/>
                          <a:cs typeface="Courier New"/>
                          <a:sym typeface="Courier New"/>
                        </a:rPr>
                        <a:t>301 * 301 = 9</a:t>
                      </a:r>
                      <a:r>
                        <a:rPr b="1" lang="en">
                          <a:solidFill>
                            <a:schemeClr val="dk1"/>
                          </a:solidFill>
                          <a:latin typeface="Courier New"/>
                          <a:ea typeface="Courier New"/>
                          <a:cs typeface="Courier New"/>
                          <a:sym typeface="Courier New"/>
                        </a:rPr>
                        <a:t>06</a:t>
                      </a:r>
                      <a:r>
                        <a:rPr lang="en">
                          <a:solidFill>
                            <a:schemeClr val="dk1"/>
                          </a:solidFill>
                          <a:latin typeface="Courier New"/>
                          <a:ea typeface="Courier New"/>
                          <a:cs typeface="Courier New"/>
                          <a:sym typeface="Courier New"/>
                        </a:rPr>
                        <a:t>01</a:t>
                      </a:r>
                      <a:endParaRPr>
                        <a:solidFill>
                          <a:schemeClr val="dk1"/>
                        </a:solidFill>
                        <a:latin typeface="Courier New"/>
                        <a:ea typeface="Courier New"/>
                        <a:cs typeface="Courier New"/>
                        <a:sym typeface="Courier New"/>
                      </a:endParaRPr>
                    </a:p>
                  </a:txBody>
                  <a:tcPr marT="91425" marB="91425" marR="91425" marL="91425">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latin typeface="Courier New"/>
                          <a:ea typeface="Courier New"/>
                          <a:cs typeface="Courier New"/>
                          <a:sym typeface="Courier New"/>
                        </a:rPr>
                        <a:t>625 * 625 = 39</a:t>
                      </a:r>
                      <a:r>
                        <a:rPr b="1" lang="en">
                          <a:solidFill>
                            <a:schemeClr val="dk1"/>
                          </a:solidFill>
                          <a:latin typeface="Courier New"/>
                          <a:ea typeface="Courier New"/>
                          <a:cs typeface="Courier New"/>
                          <a:sym typeface="Courier New"/>
                        </a:rPr>
                        <a:t>06</a:t>
                      </a:r>
                      <a:r>
                        <a:rPr lang="en">
                          <a:solidFill>
                            <a:schemeClr val="dk1"/>
                          </a:solidFill>
                          <a:latin typeface="Courier New"/>
                          <a:ea typeface="Courier New"/>
                          <a:cs typeface="Courier New"/>
                          <a:sym typeface="Courier New"/>
                        </a:rPr>
                        <a:t>25</a:t>
                      </a:r>
                      <a:endParaRPr>
                        <a:solidFill>
                          <a:schemeClr val="dk1"/>
                        </a:solidFill>
                        <a:latin typeface="Courier New"/>
                        <a:ea typeface="Courier New"/>
                        <a:cs typeface="Courier New"/>
                        <a:sym typeface="Courier New"/>
                      </a:endParaRPr>
                    </a:p>
                  </a:txBody>
                  <a:tcPr marT="91425" marB="91425" marR="91425" marL="91425">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r>
            </a:tbl>
          </a:graphicData>
        </a:graphic>
      </p:graphicFrame>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6" name="Shape 1746"/>
        <p:cNvGrpSpPr/>
        <p:nvPr/>
      </p:nvGrpSpPr>
      <p:grpSpPr>
        <a:xfrm>
          <a:off x="0" y="0"/>
          <a:ext cx="0" cy="0"/>
          <a:chOff x="0" y="0"/>
          <a:chExt cx="0" cy="0"/>
        </a:xfrm>
      </p:grpSpPr>
      <p:sp>
        <p:nvSpPr>
          <p:cNvPr id="1747" name="Google Shape;1747;p211"/>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sz="2400"/>
              <a:t>Ignore part of the key and use the rest as the array index.</a:t>
            </a:r>
            <a:endParaRPr sz="2400"/>
          </a:p>
          <a:p>
            <a:pPr indent="0" lvl="0" marL="0" rtl="0" algn="l">
              <a:spcBef>
                <a:spcPts val="600"/>
              </a:spcBef>
              <a:spcAft>
                <a:spcPts val="0"/>
              </a:spcAft>
              <a:buNone/>
            </a:pPr>
            <a:r>
              <a:t/>
            </a:r>
            <a:endParaRPr sz="2400"/>
          </a:p>
          <a:p>
            <a:pPr indent="-419100" lvl="0" marL="457200" rtl="0" algn="l">
              <a:spcBef>
                <a:spcPts val="600"/>
              </a:spcBef>
              <a:spcAft>
                <a:spcPts val="0"/>
              </a:spcAft>
              <a:buSzPts val="3000"/>
              <a:buChar char="➔"/>
            </a:pPr>
            <a:r>
              <a:rPr lang="en" sz="2400"/>
              <a:t>You don't need  to get successive numbers</a:t>
            </a:r>
            <a:endParaRPr sz="2400"/>
          </a:p>
          <a:p>
            <a:pPr indent="0" lvl="0" marL="0" rtl="0" algn="l">
              <a:spcBef>
                <a:spcPts val="600"/>
              </a:spcBef>
              <a:spcAft>
                <a:spcPts val="0"/>
              </a:spcAft>
              <a:buNone/>
            </a:pPr>
            <a:r>
              <a:rPr lang="en" sz="1100"/>
              <a:t>	 	 	</a:t>
            </a:r>
            <a:endParaRPr sz="1100"/>
          </a:p>
          <a:p>
            <a:pPr indent="0" lvl="0" marL="0" rtl="0" algn="l">
              <a:spcBef>
                <a:spcPts val="600"/>
              </a:spcBef>
              <a:spcAft>
                <a:spcPts val="0"/>
              </a:spcAft>
              <a:buNone/>
            </a:pPr>
            <a:r>
              <a:t/>
            </a:r>
            <a:endParaRPr sz="1800"/>
          </a:p>
        </p:txBody>
      </p:sp>
      <p:sp>
        <p:nvSpPr>
          <p:cNvPr id="1748" name="Google Shape;1748;p21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Hash Functions</a:t>
            </a:r>
            <a:endParaRPr sz="2400"/>
          </a:p>
          <a:p>
            <a:pPr indent="0" lvl="0" marL="0" rtl="0" algn="l">
              <a:spcBef>
                <a:spcPts val="0"/>
              </a:spcBef>
              <a:spcAft>
                <a:spcPts val="0"/>
              </a:spcAft>
              <a:buNone/>
            </a:pPr>
            <a:r>
              <a:rPr lang="en">
                <a:solidFill>
                  <a:srgbClr val="B7B7B7"/>
                </a:solidFill>
              </a:rPr>
              <a:t>Truncation method</a:t>
            </a:r>
            <a:endParaRPr>
              <a:solidFill>
                <a:srgbClr val="B7B7B7"/>
              </a:solidFill>
            </a:endParaRPr>
          </a:p>
        </p:txBody>
      </p:sp>
      <p:graphicFrame>
        <p:nvGraphicFramePr>
          <p:cNvPr id="1749" name="Google Shape;1749;p211"/>
          <p:cNvGraphicFramePr/>
          <p:nvPr/>
        </p:nvGraphicFramePr>
        <p:xfrm>
          <a:off x="1721225" y="4369975"/>
          <a:ext cx="3000000" cy="3000000"/>
        </p:xfrm>
        <a:graphic>
          <a:graphicData uri="http://schemas.openxmlformats.org/drawingml/2006/table">
            <a:tbl>
              <a:tblPr>
                <a:noFill/>
                <a:tableStyleId>{EB8F8B26-B965-49DA-8FF1-B37E1C7E676C}</a:tableStyleId>
              </a:tblPr>
              <a:tblGrid>
                <a:gridCol w="1054725"/>
              </a:tblGrid>
              <a:tr h="381000">
                <a:tc>
                  <a:txBody>
                    <a:bodyPr/>
                    <a:lstStyle/>
                    <a:p>
                      <a:pPr indent="0" lvl="0" marL="0" rtl="0" algn="ctr">
                        <a:spcBef>
                          <a:spcPts val="0"/>
                        </a:spcBef>
                        <a:spcAft>
                          <a:spcPts val="0"/>
                        </a:spcAft>
                        <a:buNone/>
                      </a:pPr>
                      <a:r>
                        <a:rPr lang="en">
                          <a:solidFill>
                            <a:schemeClr val="dk1"/>
                          </a:solidFill>
                          <a:latin typeface="Courier New"/>
                          <a:ea typeface="Courier New"/>
                          <a:cs typeface="Courier New"/>
                          <a:sym typeface="Courier New"/>
                        </a:rPr>
                        <a:t>13000000</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solidFill>
                            <a:schemeClr val="dk1"/>
                          </a:solidFill>
                          <a:latin typeface="Courier New"/>
                          <a:ea typeface="Courier New"/>
                          <a:cs typeface="Courier New"/>
                          <a:sym typeface="Courier New"/>
                        </a:rPr>
                        <a:t>12345678</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solidFill>
                            <a:schemeClr val="dk1"/>
                          </a:solidFill>
                          <a:latin typeface="Courier New"/>
                          <a:ea typeface="Courier New"/>
                          <a:cs typeface="Courier New"/>
                          <a:sym typeface="Courier New"/>
                        </a:rPr>
                        <a:t>13602499</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solidFill>
                            <a:schemeClr val="dk1"/>
                          </a:solidFill>
                          <a:latin typeface="Courier New"/>
                          <a:ea typeface="Courier New"/>
                          <a:cs typeface="Courier New"/>
                          <a:sym typeface="Courier New"/>
                        </a:rPr>
                        <a:t>71140205</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solidFill>
                            <a:schemeClr val="dk1"/>
                          </a:solidFill>
                          <a:latin typeface="Courier New"/>
                          <a:ea typeface="Courier New"/>
                          <a:cs typeface="Courier New"/>
                          <a:sym typeface="Courier New"/>
                        </a:rPr>
                        <a:t>73162135</a:t>
                      </a:r>
                      <a:endParaRPr>
                        <a:latin typeface="Consolas"/>
                        <a:ea typeface="Consolas"/>
                        <a:cs typeface="Consolas"/>
                        <a:sym typeface="Consolas"/>
                      </a:endParaRPr>
                    </a:p>
                  </a:txBody>
                  <a:tcPr marT="91425" marB="91425" marR="91425" marL="91425"/>
                </a:tc>
              </a:tr>
            </a:tbl>
          </a:graphicData>
        </a:graphic>
      </p:graphicFrame>
      <p:graphicFrame>
        <p:nvGraphicFramePr>
          <p:cNvPr id="1750" name="Google Shape;1750;p211"/>
          <p:cNvGraphicFramePr/>
          <p:nvPr/>
        </p:nvGraphicFramePr>
        <p:xfrm>
          <a:off x="6383825" y="4369975"/>
          <a:ext cx="3000000" cy="3000000"/>
        </p:xfrm>
        <a:graphic>
          <a:graphicData uri="http://schemas.openxmlformats.org/drawingml/2006/table">
            <a:tbl>
              <a:tblPr>
                <a:noFill/>
                <a:tableStyleId>{EB8F8B26-B965-49DA-8FF1-B37E1C7E676C}</a:tableStyleId>
              </a:tblPr>
              <a:tblGrid>
                <a:gridCol w="1054725"/>
              </a:tblGrid>
              <a:tr h="381000">
                <a:tc>
                  <a:txBody>
                    <a:bodyPr/>
                    <a:lstStyle/>
                    <a:p>
                      <a:pPr indent="0" lvl="0" marL="0" rtl="0" algn="ctr">
                        <a:spcBef>
                          <a:spcPts val="0"/>
                        </a:spcBef>
                        <a:spcAft>
                          <a:spcPts val="0"/>
                        </a:spcAft>
                        <a:buNone/>
                      </a:pPr>
                      <a:r>
                        <a:rPr lang="en">
                          <a:latin typeface="Consolas"/>
                          <a:ea typeface="Consolas"/>
                          <a:cs typeface="Consolas"/>
                          <a:sym typeface="Consolas"/>
                        </a:rPr>
                        <a:t>100</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solidFill>
                            <a:schemeClr val="dk1"/>
                          </a:solidFill>
                          <a:latin typeface="Consolas"/>
                          <a:ea typeface="Consolas"/>
                          <a:cs typeface="Consolas"/>
                          <a:sym typeface="Consolas"/>
                        </a:rPr>
                        <a:t>138</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solidFill>
                            <a:schemeClr val="dk1"/>
                          </a:solidFill>
                          <a:latin typeface="Consolas"/>
                          <a:ea typeface="Consolas"/>
                          <a:cs typeface="Consolas"/>
                          <a:sym typeface="Consolas"/>
                        </a:rPr>
                        <a:t>169</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latin typeface="Consolas"/>
                          <a:ea typeface="Consolas"/>
                          <a:cs typeface="Consolas"/>
                          <a:sym typeface="Consolas"/>
                        </a:rPr>
                        <a:t>715</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solidFill>
                            <a:schemeClr val="dk1"/>
                          </a:solidFill>
                          <a:latin typeface="Consolas"/>
                          <a:ea typeface="Consolas"/>
                          <a:cs typeface="Consolas"/>
                          <a:sym typeface="Consolas"/>
                        </a:rPr>
                        <a:t>715</a:t>
                      </a:r>
                      <a:endParaRPr>
                        <a:latin typeface="Consolas"/>
                        <a:ea typeface="Consolas"/>
                        <a:cs typeface="Consolas"/>
                        <a:sym typeface="Consolas"/>
                      </a:endParaRPr>
                    </a:p>
                  </a:txBody>
                  <a:tcPr marT="91425" marB="91425" marR="91425" marL="91425"/>
                </a:tc>
              </a:tr>
            </a:tbl>
          </a:graphicData>
        </a:graphic>
      </p:graphicFrame>
      <p:sp>
        <p:nvSpPr>
          <p:cNvPr id="1751" name="Google Shape;1751;p211"/>
          <p:cNvSpPr/>
          <p:nvPr/>
        </p:nvSpPr>
        <p:spPr>
          <a:xfrm>
            <a:off x="2274675" y="3753079"/>
            <a:ext cx="4422300" cy="554050"/>
          </a:xfrm>
          <a:custGeom>
            <a:rect b="b" l="l" r="r" t="t"/>
            <a:pathLst>
              <a:path extrusionOk="0" h="22162" w="176892">
                <a:moveTo>
                  <a:pt x="0" y="20089"/>
                </a:moveTo>
                <a:cubicBezTo>
                  <a:pt x="10077" y="17037"/>
                  <a:pt x="39386" y="4600"/>
                  <a:pt x="60461" y="1778"/>
                </a:cubicBezTo>
                <a:cubicBezTo>
                  <a:pt x="81536" y="-1043"/>
                  <a:pt x="107045" y="-237"/>
                  <a:pt x="126450" y="3160"/>
                </a:cubicBezTo>
                <a:cubicBezTo>
                  <a:pt x="145855" y="6557"/>
                  <a:pt x="168485" y="18995"/>
                  <a:pt x="176892" y="22162"/>
                </a:cubicBezTo>
              </a:path>
            </a:pathLst>
          </a:custGeom>
          <a:noFill/>
          <a:ln cap="flat" cmpd="sng" w="28575">
            <a:solidFill>
              <a:srgbClr val="B7B7B7"/>
            </a:solidFill>
            <a:prstDash val="solid"/>
            <a:round/>
            <a:headEnd len="med" w="med" type="none"/>
            <a:tailEnd len="med" w="med" type="stealth"/>
          </a:ln>
        </p:spPr>
      </p:sp>
      <p:sp>
        <p:nvSpPr>
          <p:cNvPr id="1752" name="Google Shape;1752;p211"/>
          <p:cNvSpPr txBox="1"/>
          <p:nvPr/>
        </p:nvSpPr>
        <p:spPr>
          <a:xfrm>
            <a:off x="3947225" y="3901175"/>
            <a:ext cx="933000" cy="40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latin typeface="Droid Sans"/>
                <a:ea typeface="Droid Sans"/>
                <a:cs typeface="Droid Sans"/>
                <a:sym typeface="Droid Sans"/>
              </a:rPr>
              <a:t>f(x)</a:t>
            </a:r>
            <a:endParaRPr b="1" i="1">
              <a:latin typeface="Droid Sans"/>
              <a:ea typeface="Droid Sans"/>
              <a:cs typeface="Droid Sans"/>
              <a:sym typeface="Droid Sans"/>
            </a:endParaRPr>
          </a:p>
        </p:txBody>
      </p:sp>
      <p:graphicFrame>
        <p:nvGraphicFramePr>
          <p:cNvPr id="1753" name="Google Shape;1753;p211"/>
          <p:cNvGraphicFramePr/>
          <p:nvPr/>
        </p:nvGraphicFramePr>
        <p:xfrm>
          <a:off x="3231200" y="4369975"/>
          <a:ext cx="3000000" cy="3000000"/>
        </p:xfrm>
        <a:graphic>
          <a:graphicData uri="http://schemas.openxmlformats.org/drawingml/2006/table">
            <a:tbl>
              <a:tblPr>
                <a:noFill/>
                <a:tableStyleId>{EB8F8B26-B965-49DA-8FF1-B37E1C7E676C}</a:tableStyleId>
              </a:tblPr>
              <a:tblGrid>
                <a:gridCol w="2622375"/>
              </a:tblGrid>
              <a:tr h="381000">
                <a:tc>
                  <a:txBody>
                    <a:bodyPr/>
                    <a:lstStyle/>
                    <a:p>
                      <a:pPr indent="0" lvl="0" marL="0" rtl="0" algn="ctr">
                        <a:spcBef>
                          <a:spcPts val="0"/>
                        </a:spcBef>
                        <a:spcAft>
                          <a:spcPts val="0"/>
                        </a:spcAft>
                        <a:buNone/>
                      </a:pPr>
                      <a:r>
                        <a:rPr b="1" lang="en">
                          <a:solidFill>
                            <a:schemeClr val="dk1"/>
                          </a:solidFill>
                          <a:latin typeface="Courier New"/>
                          <a:ea typeface="Courier New"/>
                          <a:cs typeface="Courier New"/>
                          <a:sym typeface="Courier New"/>
                        </a:rPr>
                        <a:t>1</a:t>
                      </a:r>
                      <a:r>
                        <a:rPr lang="en">
                          <a:solidFill>
                            <a:schemeClr val="dk1"/>
                          </a:solidFill>
                          <a:latin typeface="Courier New"/>
                          <a:ea typeface="Courier New"/>
                          <a:cs typeface="Courier New"/>
                          <a:sym typeface="Courier New"/>
                        </a:rPr>
                        <a:t>3</a:t>
                      </a:r>
                      <a:r>
                        <a:rPr b="1" lang="en">
                          <a:solidFill>
                            <a:schemeClr val="dk1"/>
                          </a:solidFill>
                          <a:latin typeface="Courier New"/>
                          <a:ea typeface="Courier New"/>
                          <a:cs typeface="Courier New"/>
                          <a:sym typeface="Courier New"/>
                        </a:rPr>
                        <a:t>0</a:t>
                      </a:r>
                      <a:r>
                        <a:rPr lang="en">
                          <a:solidFill>
                            <a:schemeClr val="dk1"/>
                          </a:solidFill>
                          <a:latin typeface="Courier New"/>
                          <a:ea typeface="Courier New"/>
                          <a:cs typeface="Courier New"/>
                          <a:sym typeface="Courier New"/>
                        </a:rPr>
                        <a:t>0000</a:t>
                      </a:r>
                      <a:r>
                        <a:rPr b="1" lang="en">
                          <a:solidFill>
                            <a:schemeClr val="dk1"/>
                          </a:solidFill>
                          <a:latin typeface="Courier New"/>
                          <a:ea typeface="Courier New"/>
                          <a:cs typeface="Courier New"/>
                          <a:sym typeface="Courier New"/>
                        </a:rPr>
                        <a:t>0</a:t>
                      </a:r>
                      <a:endParaRPr b="1">
                        <a:latin typeface="Consolas"/>
                        <a:ea typeface="Consolas"/>
                        <a:cs typeface="Consolas"/>
                        <a:sym typeface="Consolas"/>
                      </a:endParaRPr>
                    </a:p>
                  </a:txBody>
                  <a:tcPr marT="91425" marB="91425" marR="91425" marL="91425">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r>
              <a:tr h="381000">
                <a:tc>
                  <a:txBody>
                    <a:bodyPr/>
                    <a:lstStyle/>
                    <a:p>
                      <a:pPr indent="0" lvl="0" marL="0" rtl="0" algn="ctr">
                        <a:spcBef>
                          <a:spcPts val="0"/>
                        </a:spcBef>
                        <a:spcAft>
                          <a:spcPts val="0"/>
                        </a:spcAft>
                        <a:buNone/>
                      </a:pPr>
                      <a:r>
                        <a:rPr b="1" lang="en">
                          <a:solidFill>
                            <a:schemeClr val="dk1"/>
                          </a:solidFill>
                          <a:latin typeface="Courier New"/>
                          <a:ea typeface="Courier New"/>
                          <a:cs typeface="Courier New"/>
                          <a:sym typeface="Courier New"/>
                        </a:rPr>
                        <a:t>1</a:t>
                      </a:r>
                      <a:r>
                        <a:rPr lang="en">
                          <a:solidFill>
                            <a:schemeClr val="dk1"/>
                          </a:solidFill>
                          <a:latin typeface="Courier New"/>
                          <a:ea typeface="Courier New"/>
                          <a:cs typeface="Courier New"/>
                          <a:sym typeface="Courier New"/>
                        </a:rPr>
                        <a:t>2</a:t>
                      </a:r>
                      <a:r>
                        <a:rPr b="1" lang="en">
                          <a:solidFill>
                            <a:schemeClr val="dk1"/>
                          </a:solidFill>
                          <a:latin typeface="Courier New"/>
                          <a:ea typeface="Courier New"/>
                          <a:cs typeface="Courier New"/>
                          <a:sym typeface="Courier New"/>
                        </a:rPr>
                        <a:t>3</a:t>
                      </a:r>
                      <a:r>
                        <a:rPr lang="en">
                          <a:solidFill>
                            <a:schemeClr val="dk1"/>
                          </a:solidFill>
                          <a:latin typeface="Courier New"/>
                          <a:ea typeface="Courier New"/>
                          <a:cs typeface="Courier New"/>
                          <a:sym typeface="Courier New"/>
                        </a:rPr>
                        <a:t>4567</a:t>
                      </a:r>
                      <a:r>
                        <a:rPr b="1" lang="en">
                          <a:solidFill>
                            <a:schemeClr val="dk1"/>
                          </a:solidFill>
                          <a:latin typeface="Courier New"/>
                          <a:ea typeface="Courier New"/>
                          <a:cs typeface="Courier New"/>
                          <a:sym typeface="Courier New"/>
                        </a:rPr>
                        <a:t>8</a:t>
                      </a:r>
                      <a:endParaRPr b="1">
                        <a:solidFill>
                          <a:schemeClr val="dk1"/>
                        </a:solidFill>
                        <a:latin typeface="Courier New"/>
                        <a:ea typeface="Courier New"/>
                        <a:cs typeface="Courier New"/>
                        <a:sym typeface="Courier New"/>
                      </a:endParaRPr>
                    </a:p>
                  </a:txBody>
                  <a:tcPr marT="91425" marB="91425" marR="91425" marL="91425">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r>
              <a:tr h="381000">
                <a:tc>
                  <a:txBody>
                    <a:bodyPr/>
                    <a:lstStyle/>
                    <a:p>
                      <a:pPr indent="0" lvl="0" marL="0" rtl="0" algn="ctr">
                        <a:spcBef>
                          <a:spcPts val="0"/>
                        </a:spcBef>
                        <a:spcAft>
                          <a:spcPts val="0"/>
                        </a:spcAft>
                        <a:buNone/>
                      </a:pPr>
                      <a:r>
                        <a:rPr b="1" lang="en">
                          <a:solidFill>
                            <a:schemeClr val="dk1"/>
                          </a:solidFill>
                          <a:latin typeface="Courier New"/>
                          <a:ea typeface="Courier New"/>
                          <a:cs typeface="Courier New"/>
                          <a:sym typeface="Courier New"/>
                        </a:rPr>
                        <a:t>1</a:t>
                      </a:r>
                      <a:r>
                        <a:rPr lang="en">
                          <a:solidFill>
                            <a:schemeClr val="dk1"/>
                          </a:solidFill>
                          <a:latin typeface="Courier New"/>
                          <a:ea typeface="Courier New"/>
                          <a:cs typeface="Courier New"/>
                          <a:sym typeface="Courier New"/>
                        </a:rPr>
                        <a:t>3</a:t>
                      </a:r>
                      <a:r>
                        <a:rPr b="1" lang="en">
                          <a:solidFill>
                            <a:schemeClr val="dk1"/>
                          </a:solidFill>
                          <a:latin typeface="Courier New"/>
                          <a:ea typeface="Courier New"/>
                          <a:cs typeface="Courier New"/>
                          <a:sym typeface="Courier New"/>
                        </a:rPr>
                        <a:t>6</a:t>
                      </a:r>
                      <a:r>
                        <a:rPr lang="en">
                          <a:solidFill>
                            <a:schemeClr val="dk1"/>
                          </a:solidFill>
                          <a:latin typeface="Courier New"/>
                          <a:ea typeface="Courier New"/>
                          <a:cs typeface="Courier New"/>
                          <a:sym typeface="Courier New"/>
                        </a:rPr>
                        <a:t>0249</a:t>
                      </a:r>
                      <a:r>
                        <a:rPr b="1" lang="en">
                          <a:solidFill>
                            <a:schemeClr val="dk1"/>
                          </a:solidFill>
                          <a:latin typeface="Courier New"/>
                          <a:ea typeface="Courier New"/>
                          <a:cs typeface="Courier New"/>
                          <a:sym typeface="Courier New"/>
                        </a:rPr>
                        <a:t>9</a:t>
                      </a:r>
                      <a:endParaRPr b="1">
                        <a:solidFill>
                          <a:schemeClr val="dk1"/>
                        </a:solidFill>
                        <a:latin typeface="Courier New"/>
                        <a:ea typeface="Courier New"/>
                        <a:cs typeface="Courier New"/>
                        <a:sym typeface="Courier New"/>
                      </a:endParaRPr>
                    </a:p>
                  </a:txBody>
                  <a:tcPr marT="91425" marB="91425" marR="91425" marL="91425">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r>
              <a:tr h="381000">
                <a:tc>
                  <a:txBody>
                    <a:bodyPr/>
                    <a:lstStyle/>
                    <a:p>
                      <a:pPr indent="0" lvl="0" marL="0" rtl="0" algn="ctr">
                        <a:spcBef>
                          <a:spcPts val="0"/>
                        </a:spcBef>
                        <a:spcAft>
                          <a:spcPts val="0"/>
                        </a:spcAft>
                        <a:buNone/>
                      </a:pPr>
                      <a:r>
                        <a:rPr b="1" lang="en">
                          <a:solidFill>
                            <a:schemeClr val="dk1"/>
                          </a:solidFill>
                          <a:latin typeface="Courier New"/>
                          <a:ea typeface="Courier New"/>
                          <a:cs typeface="Courier New"/>
                          <a:sym typeface="Courier New"/>
                        </a:rPr>
                        <a:t>7</a:t>
                      </a:r>
                      <a:r>
                        <a:rPr lang="en">
                          <a:solidFill>
                            <a:schemeClr val="dk1"/>
                          </a:solidFill>
                          <a:latin typeface="Courier New"/>
                          <a:ea typeface="Courier New"/>
                          <a:cs typeface="Courier New"/>
                          <a:sym typeface="Courier New"/>
                        </a:rPr>
                        <a:t>1</a:t>
                      </a:r>
                      <a:r>
                        <a:rPr b="1" lang="en">
                          <a:solidFill>
                            <a:schemeClr val="dk1"/>
                          </a:solidFill>
                          <a:latin typeface="Courier New"/>
                          <a:ea typeface="Courier New"/>
                          <a:cs typeface="Courier New"/>
                          <a:sym typeface="Courier New"/>
                        </a:rPr>
                        <a:t>1</a:t>
                      </a:r>
                      <a:r>
                        <a:rPr lang="en">
                          <a:solidFill>
                            <a:schemeClr val="dk1"/>
                          </a:solidFill>
                          <a:latin typeface="Courier New"/>
                          <a:ea typeface="Courier New"/>
                          <a:cs typeface="Courier New"/>
                          <a:sym typeface="Courier New"/>
                        </a:rPr>
                        <a:t>4020</a:t>
                      </a:r>
                      <a:r>
                        <a:rPr b="1" lang="en">
                          <a:solidFill>
                            <a:schemeClr val="dk1"/>
                          </a:solidFill>
                          <a:latin typeface="Courier New"/>
                          <a:ea typeface="Courier New"/>
                          <a:cs typeface="Courier New"/>
                          <a:sym typeface="Courier New"/>
                        </a:rPr>
                        <a:t>5</a:t>
                      </a:r>
                      <a:endParaRPr b="1">
                        <a:solidFill>
                          <a:schemeClr val="dk1"/>
                        </a:solidFill>
                        <a:latin typeface="Courier New"/>
                        <a:ea typeface="Courier New"/>
                        <a:cs typeface="Courier New"/>
                        <a:sym typeface="Courier New"/>
                      </a:endParaRPr>
                    </a:p>
                  </a:txBody>
                  <a:tcPr marT="91425" marB="91425" marR="91425" marL="91425">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r>
              <a:tr h="381000">
                <a:tc>
                  <a:txBody>
                    <a:bodyPr/>
                    <a:lstStyle/>
                    <a:p>
                      <a:pPr indent="0" lvl="0" marL="0" rtl="0" algn="ctr">
                        <a:spcBef>
                          <a:spcPts val="0"/>
                        </a:spcBef>
                        <a:spcAft>
                          <a:spcPts val="0"/>
                        </a:spcAft>
                        <a:buNone/>
                      </a:pPr>
                      <a:r>
                        <a:rPr b="1" lang="en">
                          <a:solidFill>
                            <a:schemeClr val="dk1"/>
                          </a:solidFill>
                          <a:latin typeface="Courier New"/>
                          <a:ea typeface="Courier New"/>
                          <a:cs typeface="Courier New"/>
                          <a:sym typeface="Courier New"/>
                        </a:rPr>
                        <a:t>7</a:t>
                      </a:r>
                      <a:r>
                        <a:rPr lang="en">
                          <a:solidFill>
                            <a:schemeClr val="dk1"/>
                          </a:solidFill>
                          <a:latin typeface="Courier New"/>
                          <a:ea typeface="Courier New"/>
                          <a:cs typeface="Courier New"/>
                          <a:sym typeface="Courier New"/>
                        </a:rPr>
                        <a:t>3</a:t>
                      </a:r>
                      <a:r>
                        <a:rPr b="1" lang="en">
                          <a:solidFill>
                            <a:schemeClr val="dk1"/>
                          </a:solidFill>
                          <a:latin typeface="Courier New"/>
                          <a:ea typeface="Courier New"/>
                          <a:cs typeface="Courier New"/>
                          <a:sym typeface="Courier New"/>
                        </a:rPr>
                        <a:t>1</a:t>
                      </a:r>
                      <a:r>
                        <a:rPr lang="en">
                          <a:solidFill>
                            <a:schemeClr val="dk1"/>
                          </a:solidFill>
                          <a:latin typeface="Courier New"/>
                          <a:ea typeface="Courier New"/>
                          <a:cs typeface="Courier New"/>
                          <a:sym typeface="Courier New"/>
                        </a:rPr>
                        <a:t>6213</a:t>
                      </a:r>
                      <a:r>
                        <a:rPr b="1" lang="en">
                          <a:solidFill>
                            <a:schemeClr val="dk1"/>
                          </a:solidFill>
                          <a:latin typeface="Courier New"/>
                          <a:ea typeface="Courier New"/>
                          <a:cs typeface="Courier New"/>
                          <a:sym typeface="Courier New"/>
                        </a:rPr>
                        <a:t>5</a:t>
                      </a:r>
                      <a:endParaRPr b="1">
                        <a:solidFill>
                          <a:schemeClr val="dk1"/>
                        </a:solidFill>
                        <a:latin typeface="Courier New"/>
                        <a:ea typeface="Courier New"/>
                        <a:cs typeface="Courier New"/>
                        <a:sym typeface="Courier New"/>
                      </a:endParaRPr>
                    </a:p>
                  </a:txBody>
                  <a:tcPr marT="91425" marB="91425" marR="91425" marL="91425">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r>
            </a:tbl>
          </a:graphicData>
        </a:graphic>
      </p:graphicFrame>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7" name="Shape 1757"/>
        <p:cNvGrpSpPr/>
        <p:nvPr/>
      </p:nvGrpSpPr>
      <p:grpSpPr>
        <a:xfrm>
          <a:off x="0" y="0"/>
          <a:ext cx="0" cy="0"/>
          <a:chOff x="0" y="0"/>
          <a:chExt cx="0" cy="0"/>
        </a:xfrm>
      </p:grpSpPr>
      <p:sp>
        <p:nvSpPr>
          <p:cNvPr id="1758" name="Google Shape;1758;p212"/>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sz="2400"/>
              <a:t>Divide the key in parts </a:t>
            </a:r>
            <a:endParaRPr sz="2400"/>
          </a:p>
          <a:p>
            <a:pPr indent="0" lvl="0" marL="0" rtl="0" algn="l">
              <a:spcBef>
                <a:spcPts val="600"/>
              </a:spcBef>
              <a:spcAft>
                <a:spcPts val="0"/>
              </a:spcAft>
              <a:buNone/>
            </a:pPr>
            <a:r>
              <a:t/>
            </a:r>
            <a:endParaRPr sz="2400"/>
          </a:p>
          <a:p>
            <a:pPr indent="-419100" lvl="0" marL="457200" rtl="0" algn="l">
              <a:spcBef>
                <a:spcPts val="600"/>
              </a:spcBef>
              <a:spcAft>
                <a:spcPts val="0"/>
              </a:spcAft>
              <a:buSzPts val="3000"/>
              <a:buChar char="➔"/>
            </a:pPr>
            <a:r>
              <a:rPr lang="en" sz="2400"/>
              <a:t>Combine this parts (might be using operator / * + -)</a:t>
            </a:r>
            <a:endParaRPr sz="2400"/>
          </a:p>
          <a:p>
            <a:pPr indent="0" lvl="0" marL="0" rtl="0" algn="l">
              <a:spcBef>
                <a:spcPts val="600"/>
              </a:spcBef>
              <a:spcAft>
                <a:spcPts val="0"/>
              </a:spcAft>
              <a:buNone/>
            </a:pPr>
            <a:r>
              <a:t/>
            </a:r>
            <a:endParaRPr sz="2400"/>
          </a:p>
          <a:p>
            <a:pPr indent="-419100" lvl="0" marL="457200" rtl="0" algn="l">
              <a:spcBef>
                <a:spcPts val="600"/>
              </a:spcBef>
              <a:spcAft>
                <a:spcPts val="0"/>
              </a:spcAft>
              <a:buSzPts val="3000"/>
              <a:buChar char="➔"/>
            </a:pPr>
            <a:r>
              <a:rPr lang="en" sz="2400"/>
              <a:t>For example, divide a number of 8 digits in groups of 3 digits and sum this groups</a:t>
            </a:r>
            <a:endParaRPr sz="2400"/>
          </a:p>
          <a:p>
            <a:pPr indent="0" lvl="0" marL="0" rtl="0" algn="l">
              <a:spcBef>
                <a:spcPts val="600"/>
              </a:spcBef>
              <a:spcAft>
                <a:spcPts val="0"/>
              </a:spcAft>
              <a:buNone/>
            </a:pPr>
            <a:r>
              <a:t/>
            </a:r>
            <a:endParaRPr sz="1100"/>
          </a:p>
          <a:p>
            <a:pPr indent="0" lvl="0" marL="0" rtl="0" algn="l">
              <a:spcBef>
                <a:spcPts val="600"/>
              </a:spcBef>
              <a:spcAft>
                <a:spcPts val="0"/>
              </a:spcAft>
              <a:buNone/>
            </a:pPr>
            <a:r>
              <a:t/>
            </a:r>
            <a:endParaRPr sz="2400"/>
          </a:p>
        </p:txBody>
      </p:sp>
      <p:sp>
        <p:nvSpPr>
          <p:cNvPr id="1759" name="Google Shape;1759;p21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Hash Functions</a:t>
            </a:r>
            <a:endParaRPr sz="2400"/>
          </a:p>
          <a:p>
            <a:pPr indent="0" lvl="0" marL="0" rtl="0" algn="l">
              <a:spcBef>
                <a:spcPts val="0"/>
              </a:spcBef>
              <a:spcAft>
                <a:spcPts val="0"/>
              </a:spcAft>
              <a:buNone/>
            </a:pPr>
            <a:r>
              <a:rPr lang="en">
                <a:solidFill>
                  <a:srgbClr val="B7B7B7"/>
                </a:solidFill>
              </a:rPr>
              <a:t>Folding method</a:t>
            </a:r>
            <a:endParaRPr>
              <a:solidFill>
                <a:srgbClr val="B7B7B7"/>
              </a:solidFill>
            </a:endParaRPr>
          </a:p>
        </p:txBody>
      </p:sp>
      <p:pic>
        <p:nvPicPr>
          <p:cNvPr id="1760" name="Google Shape;1760;p212"/>
          <p:cNvPicPr preferRelativeResize="0"/>
          <p:nvPr/>
        </p:nvPicPr>
        <p:blipFill rotWithShape="1">
          <a:blip r:embed="rId3">
            <a:alphaModFix/>
          </a:blip>
          <a:srcRect b="0" l="0" r="17525" t="0"/>
          <a:stretch/>
        </p:blipFill>
        <p:spPr>
          <a:xfrm>
            <a:off x="5772150" y="4171950"/>
            <a:ext cx="3346525" cy="2686050"/>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4" name="Shape 1764"/>
        <p:cNvGrpSpPr/>
        <p:nvPr/>
      </p:nvGrpSpPr>
      <p:grpSpPr>
        <a:xfrm>
          <a:off x="0" y="0"/>
          <a:ext cx="0" cy="0"/>
          <a:chOff x="0" y="0"/>
          <a:chExt cx="0" cy="0"/>
        </a:xfrm>
      </p:grpSpPr>
      <p:sp>
        <p:nvSpPr>
          <p:cNvPr id="1765" name="Google Shape;1765;p21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Hash Functions</a:t>
            </a:r>
            <a:endParaRPr sz="2400"/>
          </a:p>
          <a:p>
            <a:pPr indent="0" lvl="0" marL="0" rtl="0" algn="l">
              <a:spcBef>
                <a:spcPts val="0"/>
              </a:spcBef>
              <a:spcAft>
                <a:spcPts val="0"/>
              </a:spcAft>
              <a:buNone/>
            </a:pPr>
            <a:r>
              <a:rPr lang="en">
                <a:solidFill>
                  <a:srgbClr val="B7B7B7"/>
                </a:solidFill>
              </a:rPr>
              <a:t>Folding method</a:t>
            </a:r>
            <a:endParaRPr>
              <a:solidFill>
                <a:srgbClr val="B7B7B7"/>
              </a:solidFill>
            </a:endParaRPr>
          </a:p>
        </p:txBody>
      </p:sp>
      <p:graphicFrame>
        <p:nvGraphicFramePr>
          <p:cNvPr id="1766" name="Google Shape;1766;p213"/>
          <p:cNvGraphicFramePr/>
          <p:nvPr/>
        </p:nvGraphicFramePr>
        <p:xfrm>
          <a:off x="1721225" y="3074575"/>
          <a:ext cx="3000000" cy="3000000"/>
        </p:xfrm>
        <a:graphic>
          <a:graphicData uri="http://schemas.openxmlformats.org/drawingml/2006/table">
            <a:tbl>
              <a:tblPr>
                <a:noFill/>
                <a:tableStyleId>{EB8F8B26-B965-49DA-8FF1-B37E1C7E676C}</a:tableStyleId>
              </a:tblPr>
              <a:tblGrid>
                <a:gridCol w="1054725"/>
              </a:tblGrid>
              <a:tr h="381000">
                <a:tc>
                  <a:txBody>
                    <a:bodyPr/>
                    <a:lstStyle/>
                    <a:p>
                      <a:pPr indent="0" lvl="0" marL="0" rtl="0" algn="ctr">
                        <a:spcBef>
                          <a:spcPts val="0"/>
                        </a:spcBef>
                        <a:spcAft>
                          <a:spcPts val="0"/>
                        </a:spcAft>
                        <a:buNone/>
                      </a:pPr>
                      <a:r>
                        <a:rPr lang="en">
                          <a:solidFill>
                            <a:schemeClr val="dk1"/>
                          </a:solidFill>
                          <a:latin typeface="Courier New"/>
                          <a:ea typeface="Courier New"/>
                          <a:cs typeface="Courier New"/>
                          <a:sym typeface="Courier New"/>
                        </a:rPr>
                        <a:t>13000000</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solidFill>
                            <a:schemeClr val="dk1"/>
                          </a:solidFill>
                          <a:latin typeface="Courier New"/>
                          <a:ea typeface="Courier New"/>
                          <a:cs typeface="Courier New"/>
                          <a:sym typeface="Courier New"/>
                        </a:rPr>
                        <a:t>12345678</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solidFill>
                            <a:schemeClr val="dk1"/>
                          </a:solidFill>
                          <a:latin typeface="Courier New"/>
                          <a:ea typeface="Courier New"/>
                          <a:cs typeface="Courier New"/>
                          <a:sym typeface="Courier New"/>
                        </a:rPr>
                        <a:t>13602499</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solidFill>
                            <a:schemeClr val="dk1"/>
                          </a:solidFill>
                          <a:latin typeface="Courier New"/>
                          <a:ea typeface="Courier New"/>
                          <a:cs typeface="Courier New"/>
                          <a:sym typeface="Courier New"/>
                        </a:rPr>
                        <a:t>71140205</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solidFill>
                            <a:schemeClr val="dk1"/>
                          </a:solidFill>
                          <a:latin typeface="Courier New"/>
                          <a:ea typeface="Courier New"/>
                          <a:cs typeface="Courier New"/>
                          <a:sym typeface="Courier New"/>
                        </a:rPr>
                        <a:t>73162135</a:t>
                      </a:r>
                      <a:endParaRPr>
                        <a:latin typeface="Consolas"/>
                        <a:ea typeface="Consolas"/>
                        <a:cs typeface="Consolas"/>
                        <a:sym typeface="Consolas"/>
                      </a:endParaRPr>
                    </a:p>
                  </a:txBody>
                  <a:tcPr marT="91425" marB="91425" marR="91425" marL="91425"/>
                </a:tc>
              </a:tr>
            </a:tbl>
          </a:graphicData>
        </a:graphic>
      </p:graphicFrame>
      <p:graphicFrame>
        <p:nvGraphicFramePr>
          <p:cNvPr id="1767" name="Google Shape;1767;p213"/>
          <p:cNvGraphicFramePr/>
          <p:nvPr/>
        </p:nvGraphicFramePr>
        <p:xfrm>
          <a:off x="6383825" y="3074575"/>
          <a:ext cx="3000000" cy="3000000"/>
        </p:xfrm>
        <a:graphic>
          <a:graphicData uri="http://schemas.openxmlformats.org/drawingml/2006/table">
            <a:tbl>
              <a:tblPr>
                <a:noFill/>
                <a:tableStyleId>{EB8F8B26-B965-49DA-8FF1-B37E1C7E676C}</a:tableStyleId>
              </a:tblPr>
              <a:tblGrid>
                <a:gridCol w="1054725"/>
              </a:tblGrid>
              <a:tr h="381000">
                <a:tc>
                  <a:txBody>
                    <a:bodyPr/>
                    <a:lstStyle/>
                    <a:p>
                      <a:pPr indent="0" lvl="0" marL="0" rtl="0" algn="ctr">
                        <a:spcBef>
                          <a:spcPts val="0"/>
                        </a:spcBef>
                        <a:spcAft>
                          <a:spcPts val="0"/>
                        </a:spcAft>
                        <a:buNone/>
                      </a:pPr>
                      <a:r>
                        <a:rPr lang="en">
                          <a:latin typeface="Consolas"/>
                          <a:ea typeface="Consolas"/>
                          <a:cs typeface="Consolas"/>
                          <a:sym typeface="Consolas"/>
                        </a:rPr>
                        <a:t>130</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solidFill>
                            <a:schemeClr val="dk1"/>
                          </a:solidFill>
                          <a:latin typeface="Consolas"/>
                          <a:ea typeface="Consolas"/>
                          <a:cs typeface="Consolas"/>
                          <a:sym typeface="Consolas"/>
                        </a:rPr>
                        <a:t>657</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solidFill>
                            <a:schemeClr val="dk1"/>
                          </a:solidFill>
                          <a:latin typeface="Consolas"/>
                          <a:ea typeface="Consolas"/>
                          <a:cs typeface="Consolas"/>
                          <a:sym typeface="Consolas"/>
                        </a:rPr>
                        <a:t>118</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latin typeface="Consolas"/>
                          <a:ea typeface="Consolas"/>
                          <a:cs typeface="Consolas"/>
                          <a:sym typeface="Consolas"/>
                        </a:rPr>
                        <a:t>259</a:t>
                      </a:r>
                      <a:endParaRPr>
                        <a:latin typeface="Consolas"/>
                        <a:ea typeface="Consolas"/>
                        <a:cs typeface="Consolas"/>
                        <a:sym typeface="Consolas"/>
                      </a:endParaRPr>
                    </a:p>
                  </a:txBody>
                  <a:tcPr marT="91425" marB="91425" marR="91425" marL="91425"/>
                </a:tc>
              </a:tr>
              <a:tr h="381000">
                <a:tc>
                  <a:txBody>
                    <a:bodyPr/>
                    <a:lstStyle/>
                    <a:p>
                      <a:pPr indent="0" lvl="0" marL="0" rtl="0" algn="ctr">
                        <a:spcBef>
                          <a:spcPts val="0"/>
                        </a:spcBef>
                        <a:spcAft>
                          <a:spcPts val="0"/>
                        </a:spcAft>
                        <a:buNone/>
                      </a:pPr>
                      <a:r>
                        <a:rPr lang="en">
                          <a:solidFill>
                            <a:schemeClr val="dk1"/>
                          </a:solidFill>
                          <a:latin typeface="Consolas"/>
                          <a:ea typeface="Consolas"/>
                          <a:cs typeface="Consolas"/>
                          <a:sym typeface="Consolas"/>
                        </a:rPr>
                        <a:t>259</a:t>
                      </a:r>
                      <a:endParaRPr>
                        <a:latin typeface="Consolas"/>
                        <a:ea typeface="Consolas"/>
                        <a:cs typeface="Consolas"/>
                        <a:sym typeface="Consolas"/>
                      </a:endParaRPr>
                    </a:p>
                  </a:txBody>
                  <a:tcPr marT="91425" marB="91425" marR="91425" marL="91425"/>
                </a:tc>
              </a:tr>
            </a:tbl>
          </a:graphicData>
        </a:graphic>
      </p:graphicFrame>
      <p:sp>
        <p:nvSpPr>
          <p:cNvPr id="1768" name="Google Shape;1768;p213"/>
          <p:cNvSpPr/>
          <p:nvPr/>
        </p:nvSpPr>
        <p:spPr>
          <a:xfrm>
            <a:off x="2274675" y="2457679"/>
            <a:ext cx="4422300" cy="554050"/>
          </a:xfrm>
          <a:custGeom>
            <a:rect b="b" l="l" r="r" t="t"/>
            <a:pathLst>
              <a:path extrusionOk="0" h="22162" w="176892">
                <a:moveTo>
                  <a:pt x="0" y="20089"/>
                </a:moveTo>
                <a:cubicBezTo>
                  <a:pt x="10077" y="17037"/>
                  <a:pt x="39386" y="4600"/>
                  <a:pt x="60461" y="1778"/>
                </a:cubicBezTo>
                <a:cubicBezTo>
                  <a:pt x="81536" y="-1043"/>
                  <a:pt x="107045" y="-237"/>
                  <a:pt x="126450" y="3160"/>
                </a:cubicBezTo>
                <a:cubicBezTo>
                  <a:pt x="145855" y="6557"/>
                  <a:pt x="168485" y="18995"/>
                  <a:pt x="176892" y="22162"/>
                </a:cubicBezTo>
              </a:path>
            </a:pathLst>
          </a:custGeom>
          <a:noFill/>
          <a:ln cap="flat" cmpd="sng" w="28575">
            <a:solidFill>
              <a:srgbClr val="B7B7B7"/>
            </a:solidFill>
            <a:prstDash val="solid"/>
            <a:round/>
            <a:headEnd len="med" w="med" type="none"/>
            <a:tailEnd len="med" w="med" type="stealth"/>
          </a:ln>
        </p:spPr>
      </p:sp>
      <p:sp>
        <p:nvSpPr>
          <p:cNvPr id="1769" name="Google Shape;1769;p213"/>
          <p:cNvSpPr txBox="1"/>
          <p:nvPr/>
        </p:nvSpPr>
        <p:spPr>
          <a:xfrm>
            <a:off x="3947225" y="2605775"/>
            <a:ext cx="933000" cy="40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latin typeface="Droid Sans"/>
                <a:ea typeface="Droid Sans"/>
                <a:cs typeface="Droid Sans"/>
                <a:sym typeface="Droid Sans"/>
              </a:rPr>
              <a:t>f(x)</a:t>
            </a:r>
            <a:endParaRPr b="1" i="1">
              <a:latin typeface="Droid Sans"/>
              <a:ea typeface="Droid Sans"/>
              <a:cs typeface="Droid Sans"/>
              <a:sym typeface="Droid Sans"/>
            </a:endParaRPr>
          </a:p>
        </p:txBody>
      </p:sp>
      <p:graphicFrame>
        <p:nvGraphicFramePr>
          <p:cNvPr id="1770" name="Google Shape;1770;p213"/>
          <p:cNvGraphicFramePr/>
          <p:nvPr/>
        </p:nvGraphicFramePr>
        <p:xfrm>
          <a:off x="3231200" y="3074575"/>
          <a:ext cx="3000000" cy="3000000"/>
        </p:xfrm>
        <a:graphic>
          <a:graphicData uri="http://schemas.openxmlformats.org/drawingml/2006/table">
            <a:tbl>
              <a:tblPr>
                <a:noFill/>
                <a:tableStyleId>{EB8F8B26-B965-49DA-8FF1-B37E1C7E676C}</a:tableStyleId>
              </a:tblPr>
              <a:tblGrid>
                <a:gridCol w="2622375"/>
              </a:tblGrid>
              <a:tr h="381000">
                <a:tc>
                  <a:txBody>
                    <a:bodyPr/>
                    <a:lstStyle/>
                    <a:p>
                      <a:pPr indent="0" lvl="0" marL="0" rtl="0" algn="ctr">
                        <a:spcBef>
                          <a:spcPts val="0"/>
                        </a:spcBef>
                        <a:spcAft>
                          <a:spcPts val="0"/>
                        </a:spcAft>
                        <a:buNone/>
                      </a:pPr>
                      <a:r>
                        <a:rPr lang="en">
                          <a:solidFill>
                            <a:schemeClr val="dk1"/>
                          </a:solidFill>
                          <a:latin typeface="Courier New"/>
                          <a:ea typeface="Courier New"/>
                          <a:cs typeface="Courier New"/>
                          <a:sym typeface="Courier New"/>
                        </a:rPr>
                        <a:t>130 + 000 + 00 = 0</a:t>
                      </a:r>
                      <a:r>
                        <a:rPr b="1" lang="en">
                          <a:solidFill>
                            <a:schemeClr val="dk1"/>
                          </a:solidFill>
                          <a:latin typeface="Courier New"/>
                          <a:ea typeface="Courier New"/>
                          <a:cs typeface="Courier New"/>
                          <a:sym typeface="Courier New"/>
                        </a:rPr>
                        <a:t>130</a:t>
                      </a:r>
                      <a:endParaRPr b="1">
                        <a:latin typeface="Consolas"/>
                        <a:ea typeface="Consolas"/>
                        <a:cs typeface="Consolas"/>
                        <a:sym typeface="Consolas"/>
                      </a:endParaRPr>
                    </a:p>
                  </a:txBody>
                  <a:tcPr marT="91425" marB="91425" marR="91425" marL="91425">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latin typeface="Courier New"/>
                          <a:ea typeface="Courier New"/>
                          <a:cs typeface="Courier New"/>
                          <a:sym typeface="Courier New"/>
                        </a:rPr>
                        <a:t>123 + 456 + 78 = 0</a:t>
                      </a:r>
                      <a:r>
                        <a:rPr b="1" lang="en">
                          <a:solidFill>
                            <a:schemeClr val="dk1"/>
                          </a:solidFill>
                          <a:latin typeface="Courier New"/>
                          <a:ea typeface="Courier New"/>
                          <a:cs typeface="Courier New"/>
                          <a:sym typeface="Courier New"/>
                        </a:rPr>
                        <a:t>657</a:t>
                      </a:r>
                      <a:endParaRPr b="1">
                        <a:solidFill>
                          <a:schemeClr val="dk1"/>
                        </a:solidFill>
                        <a:latin typeface="Courier New"/>
                        <a:ea typeface="Courier New"/>
                        <a:cs typeface="Courier New"/>
                        <a:sym typeface="Courier New"/>
                      </a:endParaRPr>
                    </a:p>
                  </a:txBody>
                  <a:tcPr marT="91425" marB="91425" marR="91425" marL="91425">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latin typeface="Courier New"/>
                          <a:ea typeface="Courier New"/>
                          <a:cs typeface="Courier New"/>
                          <a:sym typeface="Courier New"/>
                        </a:rPr>
                        <a:t>711 + 402 + 05 = 1</a:t>
                      </a:r>
                      <a:r>
                        <a:rPr b="1" lang="en">
                          <a:solidFill>
                            <a:schemeClr val="dk1"/>
                          </a:solidFill>
                          <a:latin typeface="Courier New"/>
                          <a:ea typeface="Courier New"/>
                          <a:cs typeface="Courier New"/>
                          <a:sym typeface="Courier New"/>
                        </a:rPr>
                        <a:t>118</a:t>
                      </a:r>
                      <a:endParaRPr b="1">
                        <a:solidFill>
                          <a:schemeClr val="dk1"/>
                        </a:solidFill>
                        <a:latin typeface="Courier New"/>
                        <a:ea typeface="Courier New"/>
                        <a:cs typeface="Courier New"/>
                        <a:sym typeface="Courier New"/>
                      </a:endParaRPr>
                    </a:p>
                  </a:txBody>
                  <a:tcPr marT="91425" marB="91425" marR="91425" marL="91425">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latin typeface="Courier New"/>
                          <a:ea typeface="Courier New"/>
                          <a:cs typeface="Courier New"/>
                          <a:sym typeface="Courier New"/>
                        </a:rPr>
                        <a:t>136 + 024 + 99 = 0</a:t>
                      </a:r>
                      <a:r>
                        <a:rPr b="1" lang="en">
                          <a:solidFill>
                            <a:schemeClr val="dk1"/>
                          </a:solidFill>
                          <a:latin typeface="Courier New"/>
                          <a:ea typeface="Courier New"/>
                          <a:cs typeface="Courier New"/>
                          <a:sym typeface="Courier New"/>
                        </a:rPr>
                        <a:t>259</a:t>
                      </a:r>
                      <a:endParaRPr b="1">
                        <a:solidFill>
                          <a:schemeClr val="dk1"/>
                        </a:solidFill>
                        <a:latin typeface="Courier New"/>
                        <a:ea typeface="Courier New"/>
                        <a:cs typeface="Courier New"/>
                        <a:sym typeface="Courier New"/>
                      </a:endParaRPr>
                    </a:p>
                  </a:txBody>
                  <a:tcPr marT="91425" marB="91425" marR="91425" marL="91425">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latin typeface="Courier New"/>
                          <a:ea typeface="Courier New"/>
                          <a:cs typeface="Courier New"/>
                          <a:sym typeface="Courier New"/>
                        </a:rPr>
                        <a:t>250 + 000 + 09 = 0</a:t>
                      </a:r>
                      <a:r>
                        <a:rPr b="1" lang="en">
                          <a:solidFill>
                            <a:schemeClr val="dk1"/>
                          </a:solidFill>
                          <a:latin typeface="Courier New"/>
                          <a:ea typeface="Courier New"/>
                          <a:cs typeface="Courier New"/>
                          <a:sym typeface="Courier New"/>
                        </a:rPr>
                        <a:t>259</a:t>
                      </a:r>
                      <a:endParaRPr b="1">
                        <a:solidFill>
                          <a:schemeClr val="dk1"/>
                        </a:solidFill>
                        <a:latin typeface="Courier New"/>
                        <a:ea typeface="Courier New"/>
                        <a:cs typeface="Courier New"/>
                        <a:sym typeface="Courier New"/>
                      </a:endParaRPr>
                    </a:p>
                  </a:txBody>
                  <a:tcPr marT="91425" marB="91425" marR="91425" marL="91425">
                    <a:lnL cap="flat" cmpd="sng" w="9525">
                      <a:solidFill>
                        <a:srgbClr val="000000"/>
                      </a:solidFill>
                      <a:prstDash val="dash"/>
                      <a:round/>
                      <a:headEnd len="sm" w="sm" type="none"/>
                      <a:tailEnd len="sm" w="sm" type="none"/>
                    </a:lnL>
                    <a:lnR cap="flat" cmpd="sng" w="9525">
                      <a:solidFill>
                        <a:srgbClr val="000000"/>
                      </a:solidFill>
                      <a:prstDash val="dash"/>
                      <a:round/>
                      <a:headEnd len="sm" w="sm" type="none"/>
                      <a:tailEnd len="sm" w="sm" type="none"/>
                    </a:lnR>
                    <a:lnT cap="flat" cmpd="sng" w="9525">
                      <a:solidFill>
                        <a:srgbClr val="000000"/>
                      </a:solidFill>
                      <a:prstDash val="dash"/>
                      <a:round/>
                      <a:headEnd len="sm" w="sm" type="none"/>
                      <a:tailEnd len="sm" w="sm" type="none"/>
                    </a:lnT>
                    <a:lnB cap="flat" cmpd="sng" w="9525">
                      <a:solidFill>
                        <a:srgbClr val="000000"/>
                      </a:solidFill>
                      <a:prstDash val="dash"/>
                      <a:round/>
                      <a:headEnd len="sm" w="sm" type="none"/>
                      <a:tailEnd len="sm" w="sm" type="none"/>
                    </a:lnB>
                  </a:tcPr>
                </a:tc>
              </a:tr>
            </a:tbl>
          </a:graphicData>
        </a:graphic>
      </p:graphicFrame>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4" name="Shape 1774"/>
        <p:cNvGrpSpPr/>
        <p:nvPr/>
      </p:nvGrpSpPr>
      <p:grpSpPr>
        <a:xfrm>
          <a:off x="0" y="0"/>
          <a:ext cx="0" cy="0"/>
          <a:chOff x="0" y="0"/>
          <a:chExt cx="0" cy="0"/>
        </a:xfrm>
      </p:grpSpPr>
      <p:sp>
        <p:nvSpPr>
          <p:cNvPr id="1775" name="Google Shape;1775;p214"/>
          <p:cNvSpPr txBox="1"/>
          <p:nvPr>
            <p:ph idx="4294967295" type="title"/>
          </p:nvPr>
        </p:nvSpPr>
        <p:spPr>
          <a:xfrm>
            <a:off x="0" y="3066225"/>
            <a:ext cx="9144000" cy="670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What's the problem </a:t>
            </a:r>
            <a:r>
              <a:rPr lang="en" sz="2400">
                <a:solidFill>
                  <a:srgbClr val="999999"/>
                </a:solidFill>
              </a:rPr>
              <a:t>of hash tables?</a:t>
            </a:r>
            <a:endParaRPr sz="2400">
              <a:solidFill>
                <a:srgbClr val="999999"/>
              </a:solidFill>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9" name="Shape 1779"/>
        <p:cNvGrpSpPr/>
        <p:nvPr/>
      </p:nvGrpSpPr>
      <p:grpSpPr>
        <a:xfrm>
          <a:off x="0" y="0"/>
          <a:ext cx="0" cy="0"/>
          <a:chOff x="0" y="0"/>
          <a:chExt cx="0" cy="0"/>
        </a:xfrm>
      </p:grpSpPr>
      <p:pic>
        <p:nvPicPr>
          <p:cNvPr id="1780" name="Google Shape;1780;p215"/>
          <p:cNvPicPr preferRelativeResize="0"/>
          <p:nvPr/>
        </p:nvPicPr>
        <p:blipFill rotWithShape="1">
          <a:blip r:embed="rId3">
            <a:alphaModFix/>
          </a:blip>
          <a:srcRect b="0" l="0" r="10257" t="0"/>
          <a:stretch/>
        </p:blipFill>
        <p:spPr>
          <a:xfrm>
            <a:off x="5811925" y="4385050"/>
            <a:ext cx="3332075" cy="2472951"/>
          </a:xfrm>
          <a:prstGeom prst="rect">
            <a:avLst/>
          </a:prstGeom>
          <a:noFill/>
          <a:ln>
            <a:noFill/>
          </a:ln>
        </p:spPr>
      </p:pic>
      <p:sp>
        <p:nvSpPr>
          <p:cNvPr id="1781" name="Google Shape;1781;p215"/>
          <p:cNvSpPr txBox="1"/>
          <p:nvPr>
            <p:ph idx="1" type="body"/>
          </p:nvPr>
        </p:nvSpPr>
        <p:spPr>
          <a:xfrm>
            <a:off x="457200" y="1600200"/>
            <a:ext cx="58740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Collisions are practically unavoidable</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Two or more keys with the same index.</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Wrong choice of hash function</a:t>
            </a:r>
            <a:endParaRPr/>
          </a:p>
          <a:p>
            <a:pPr indent="0" lvl="0" marL="0" rtl="0" algn="l">
              <a:spcBef>
                <a:spcPts val="600"/>
              </a:spcBef>
              <a:spcAft>
                <a:spcPts val="0"/>
              </a:spcAft>
              <a:buNone/>
            </a:pPr>
            <a:r>
              <a:t/>
            </a:r>
            <a:endParaRPr/>
          </a:p>
        </p:txBody>
      </p:sp>
      <p:sp>
        <p:nvSpPr>
          <p:cNvPr id="1782" name="Google Shape;1782;p21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Hash Functions</a:t>
            </a:r>
            <a:endParaRPr sz="2400"/>
          </a:p>
          <a:p>
            <a:pPr indent="0" lvl="0" marL="0" rtl="0" algn="l">
              <a:spcBef>
                <a:spcPts val="0"/>
              </a:spcBef>
              <a:spcAft>
                <a:spcPts val="0"/>
              </a:spcAft>
              <a:buNone/>
            </a:pPr>
            <a:r>
              <a:rPr lang="en">
                <a:solidFill>
                  <a:srgbClr val="B7B7B7"/>
                </a:solidFill>
              </a:rPr>
              <a:t>Collisions</a:t>
            </a:r>
            <a:endParaRPr>
              <a:solidFill>
                <a:srgbClr val="B7B7B7"/>
              </a:solidFill>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6" name="Shape 1786"/>
        <p:cNvGrpSpPr/>
        <p:nvPr/>
      </p:nvGrpSpPr>
      <p:grpSpPr>
        <a:xfrm>
          <a:off x="0" y="0"/>
          <a:ext cx="0" cy="0"/>
          <a:chOff x="0" y="0"/>
          <a:chExt cx="0" cy="0"/>
        </a:xfrm>
      </p:grpSpPr>
      <p:pic>
        <p:nvPicPr>
          <p:cNvPr id="1787" name="Google Shape;1787;p216"/>
          <p:cNvPicPr preferRelativeResize="0"/>
          <p:nvPr/>
        </p:nvPicPr>
        <p:blipFill rotWithShape="1">
          <a:blip r:embed="rId3">
            <a:alphaModFix/>
          </a:blip>
          <a:srcRect b="0" l="0" r="10257" t="0"/>
          <a:stretch/>
        </p:blipFill>
        <p:spPr>
          <a:xfrm>
            <a:off x="5811925" y="4385050"/>
            <a:ext cx="3332075" cy="2472951"/>
          </a:xfrm>
          <a:prstGeom prst="rect">
            <a:avLst/>
          </a:prstGeom>
          <a:noFill/>
          <a:ln>
            <a:noFill/>
          </a:ln>
        </p:spPr>
      </p:pic>
      <p:sp>
        <p:nvSpPr>
          <p:cNvPr id="1788" name="Google Shape;1788;p216"/>
          <p:cNvSpPr txBox="1"/>
          <p:nvPr>
            <p:ph idx="1" type="body"/>
          </p:nvPr>
        </p:nvSpPr>
        <p:spPr>
          <a:xfrm>
            <a:off x="457200" y="1600200"/>
            <a:ext cx="56667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Almost all the hash slots remaining are empty while a few are full and present a lot of collisions.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Small hash table and too much keys to be sorted.</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Collisions Treatment in some cases is very expensive. </a:t>
            </a:r>
            <a:endParaRPr/>
          </a:p>
        </p:txBody>
      </p:sp>
      <p:sp>
        <p:nvSpPr>
          <p:cNvPr id="1789" name="Google Shape;1789;p21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Hash Functions</a:t>
            </a:r>
            <a:endParaRPr sz="2400"/>
          </a:p>
          <a:p>
            <a:pPr indent="0" lvl="0" marL="0" rtl="0" algn="l">
              <a:spcBef>
                <a:spcPts val="0"/>
              </a:spcBef>
              <a:spcAft>
                <a:spcPts val="0"/>
              </a:spcAft>
              <a:buNone/>
            </a:pPr>
            <a:r>
              <a:rPr lang="en">
                <a:solidFill>
                  <a:srgbClr val="B7B7B7"/>
                </a:solidFill>
              </a:rPr>
              <a:t>Collisions</a:t>
            </a:r>
            <a:endParaRPr>
              <a:solidFill>
                <a:srgbClr val="B7B7B7"/>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time?</a:t>
            </a:r>
            <a:endParaRPr/>
          </a:p>
        </p:txBody>
      </p:sp>
      <p:sp>
        <p:nvSpPr>
          <p:cNvPr id="179" name="Google Shape;179;p28"/>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Wall clock or real time</a:t>
            </a:r>
            <a:endParaRPr/>
          </a:p>
          <a:p>
            <a:pPr indent="0" lvl="0" marL="0" rtl="0" algn="l">
              <a:spcBef>
                <a:spcPts val="600"/>
              </a:spcBef>
              <a:spcAft>
                <a:spcPts val="0"/>
              </a:spcAft>
              <a:buClr>
                <a:schemeClr val="dk1"/>
              </a:buClr>
              <a:buSzPts val="1100"/>
              <a:buFont typeface="Arial"/>
              <a:buNone/>
            </a:pPr>
            <a:r>
              <a:t/>
            </a:r>
            <a:endParaRPr/>
          </a:p>
          <a:p>
            <a:pPr indent="-419100" lvl="0" marL="457200" rtl="0" algn="l">
              <a:spcBef>
                <a:spcPts val="600"/>
              </a:spcBef>
              <a:spcAft>
                <a:spcPts val="0"/>
              </a:spcAft>
              <a:buSzPts val="3000"/>
              <a:buChar char="➔"/>
            </a:pPr>
            <a:r>
              <a:rPr lang="en"/>
              <a:t>CPU time</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Number of instructions executed </a:t>
            </a:r>
            <a:endParaRPr/>
          </a:p>
        </p:txBody>
      </p:sp>
      <p:pic>
        <p:nvPicPr>
          <p:cNvPr descr="cpu_time.png" id="180" name="Google Shape;180;p28"/>
          <p:cNvPicPr preferRelativeResize="0"/>
          <p:nvPr/>
        </p:nvPicPr>
        <p:blipFill>
          <a:blip r:embed="rId3">
            <a:alphaModFix/>
          </a:blip>
          <a:stretch>
            <a:fillRect/>
          </a:stretch>
        </p:blipFill>
        <p:spPr>
          <a:xfrm>
            <a:off x="6756800" y="4598900"/>
            <a:ext cx="2168100" cy="2168100"/>
          </a:xfrm>
          <a:prstGeom prst="rect">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3" name="Shape 1793"/>
        <p:cNvGrpSpPr/>
        <p:nvPr/>
      </p:nvGrpSpPr>
      <p:grpSpPr>
        <a:xfrm>
          <a:off x="0" y="0"/>
          <a:ext cx="0" cy="0"/>
          <a:chOff x="0" y="0"/>
          <a:chExt cx="0" cy="0"/>
        </a:xfrm>
      </p:grpSpPr>
      <p:pic>
        <p:nvPicPr>
          <p:cNvPr id="1794" name="Google Shape;1794;p217"/>
          <p:cNvPicPr preferRelativeResize="0"/>
          <p:nvPr/>
        </p:nvPicPr>
        <p:blipFill rotWithShape="1">
          <a:blip r:embed="rId3">
            <a:alphaModFix/>
          </a:blip>
          <a:srcRect b="3006" l="37749" r="0" t="0"/>
          <a:stretch/>
        </p:blipFill>
        <p:spPr>
          <a:xfrm>
            <a:off x="0" y="1796550"/>
            <a:ext cx="4458024" cy="5061451"/>
          </a:xfrm>
          <a:prstGeom prst="rect">
            <a:avLst/>
          </a:prstGeom>
          <a:noFill/>
          <a:ln>
            <a:noFill/>
          </a:ln>
        </p:spPr>
      </p:pic>
      <p:sp>
        <p:nvSpPr>
          <p:cNvPr id="1795" name="Google Shape;1795;p217"/>
          <p:cNvSpPr txBox="1"/>
          <p:nvPr>
            <p:ph type="ctrTitle"/>
          </p:nvPr>
        </p:nvSpPr>
        <p:spPr>
          <a:xfrm>
            <a:off x="685800" y="1901903"/>
            <a:ext cx="7772400" cy="1990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Selection &amp; Ordering</a:t>
            </a:r>
            <a:endParaRPr/>
          </a:p>
          <a:p>
            <a:pPr indent="0" lvl="0" marL="0" rtl="0" algn="r">
              <a:spcBef>
                <a:spcPts val="0"/>
              </a:spcBef>
              <a:spcAft>
                <a:spcPts val="0"/>
              </a:spcAft>
              <a:buNone/>
            </a:pPr>
            <a:r>
              <a:rPr lang="en"/>
              <a:t>Algorithms</a:t>
            </a:r>
            <a:endParaRPr/>
          </a:p>
        </p:txBody>
      </p:sp>
      <p:sp>
        <p:nvSpPr>
          <p:cNvPr id="1796" name="Google Shape;1796;p217"/>
          <p:cNvSpPr txBox="1"/>
          <p:nvPr>
            <p:ph idx="1" type="subTitle"/>
          </p:nvPr>
        </p:nvSpPr>
        <p:spPr>
          <a:xfrm>
            <a:off x="685800" y="3804088"/>
            <a:ext cx="7772400" cy="1046400"/>
          </a:xfrm>
          <a:prstGeom prst="rect">
            <a:avLst/>
          </a:prstGeom>
        </p:spPr>
        <p:txBody>
          <a:bodyPr anchorCtr="0" anchor="t" bIns="91425" lIns="91425" spcFirstLastPara="1" rIns="91425" wrap="square" tIns="91425">
            <a:noAutofit/>
          </a:bodyPr>
          <a:lstStyle/>
          <a:p>
            <a:pPr indent="0" lvl="0" marL="0" rtl="0" algn="r">
              <a:lnSpc>
                <a:spcPct val="115000"/>
              </a:lnSpc>
              <a:spcBef>
                <a:spcPts val="0"/>
              </a:spcBef>
              <a:spcAft>
                <a:spcPts val="0"/>
              </a:spcAft>
              <a:buClr>
                <a:schemeClr val="dk1"/>
              </a:buClr>
              <a:buSzPts val="1100"/>
              <a:buFont typeface="Arial"/>
              <a:buNone/>
            </a:pPr>
            <a:r>
              <a:rPr lang="en" sz="1800"/>
              <a:t>CE-1103 Algorithms and Data Structures</a:t>
            </a:r>
            <a:endParaRPr sz="1800"/>
          </a:p>
          <a:p>
            <a:pPr indent="0" lvl="0" marL="0" rtl="0" algn="r">
              <a:spcBef>
                <a:spcPts val="0"/>
              </a:spcBef>
              <a:spcAft>
                <a:spcPts val="0"/>
              </a:spcAft>
              <a:buClr>
                <a:schemeClr val="dk1"/>
              </a:buClr>
              <a:buSzPts val="1100"/>
              <a:buFont typeface="Arial"/>
              <a:buNone/>
            </a:pPr>
            <a:r>
              <a:t/>
            </a:r>
            <a:endParaRPr sz="1800"/>
          </a:p>
          <a:p>
            <a:pPr indent="0" lvl="0" marL="0" rtl="0" algn="ctr">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Clock Speed</a:t>
            </a:r>
            <a:endParaRPr/>
          </a:p>
        </p:txBody>
      </p:sp>
      <p:sp>
        <p:nvSpPr>
          <p:cNvPr id="186" name="Google Shape;186;p29"/>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Frequency at which the CPU is running</a:t>
            </a:r>
            <a:endParaRPr/>
          </a:p>
          <a:p>
            <a:pPr indent="0" lvl="0" marL="0" rtl="0" algn="l">
              <a:spcBef>
                <a:spcPts val="600"/>
              </a:spcBef>
              <a:spcAft>
                <a:spcPts val="0"/>
              </a:spcAft>
              <a:buClr>
                <a:schemeClr val="dk1"/>
              </a:buClr>
              <a:buSzPts val="1100"/>
              <a:buFont typeface="Arial"/>
              <a:buNone/>
            </a:pPr>
            <a:r>
              <a:t/>
            </a:r>
            <a:endParaRPr/>
          </a:p>
          <a:p>
            <a:pPr indent="-419100" lvl="0" marL="457200" rtl="0" algn="l">
              <a:spcBef>
                <a:spcPts val="600"/>
              </a:spcBef>
              <a:spcAft>
                <a:spcPts val="0"/>
              </a:spcAft>
              <a:buSzPts val="3000"/>
              <a:buChar char="➔"/>
            </a:pPr>
            <a:r>
              <a:rPr lang="en"/>
              <a:t>It is measured in hertz or gigahertz </a:t>
            </a:r>
            <a:endParaRPr/>
          </a:p>
          <a:p>
            <a:pPr indent="0" lvl="0" marL="0" rtl="0" algn="l">
              <a:spcBef>
                <a:spcPts val="600"/>
              </a:spcBef>
              <a:spcAft>
                <a:spcPts val="0"/>
              </a:spcAft>
              <a:buClr>
                <a:schemeClr val="dk1"/>
              </a:buClr>
              <a:buSzPts val="1100"/>
              <a:buFont typeface="Arial"/>
              <a:buNone/>
            </a:pPr>
            <a:r>
              <a:t/>
            </a:r>
            <a:endParaRPr/>
          </a:p>
          <a:p>
            <a:pPr indent="-419100" lvl="0" marL="457200" rtl="0" algn="l">
              <a:spcBef>
                <a:spcPts val="600"/>
              </a:spcBef>
              <a:spcAft>
                <a:spcPts val="0"/>
              </a:spcAft>
              <a:buSzPts val="3000"/>
              <a:buChar char="➔"/>
            </a:pPr>
            <a:r>
              <a:rPr lang="en"/>
              <a:t>Higher frequency is higher clock rate (amount of clock cycles per time unit)</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How many instructions can I execute per clock cycle?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CPU Performance</a:t>
            </a:r>
            <a:endParaRPr/>
          </a:p>
        </p:txBody>
      </p:sp>
      <p:sp>
        <p:nvSpPr>
          <p:cNvPr id="192" name="Google Shape;192;p30"/>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Cycles per instruction (clock cycles or just clocks)</a:t>
            </a:r>
            <a:endParaRPr/>
          </a:p>
          <a:p>
            <a:pPr indent="0" lvl="0" marL="0" rtl="0" algn="l">
              <a:spcBef>
                <a:spcPts val="600"/>
              </a:spcBef>
              <a:spcAft>
                <a:spcPts val="0"/>
              </a:spcAft>
              <a:buClr>
                <a:schemeClr val="dk1"/>
              </a:buClr>
              <a:buSzPts val="1100"/>
              <a:buFont typeface="Arial"/>
              <a:buNone/>
            </a:pPr>
            <a:r>
              <a:t/>
            </a:r>
            <a:endParaRPr/>
          </a:p>
          <a:p>
            <a:pPr indent="-419100" lvl="0" marL="457200" rtl="0" algn="l">
              <a:spcBef>
                <a:spcPts val="600"/>
              </a:spcBef>
              <a:spcAft>
                <a:spcPts val="0"/>
              </a:spcAft>
              <a:buSzPts val="3000"/>
              <a:buChar char="➔"/>
            </a:pPr>
            <a:r>
              <a:rPr lang="en"/>
              <a:t>Instructions per cycle (instruction per clock)</a:t>
            </a:r>
            <a:endParaRPr/>
          </a:p>
          <a:p>
            <a:pPr indent="0" lvl="0" marL="0" rtl="0" algn="l">
              <a:spcBef>
                <a:spcPts val="600"/>
              </a:spcBef>
              <a:spcAft>
                <a:spcPts val="0"/>
              </a:spcAft>
              <a:buClr>
                <a:schemeClr val="dk1"/>
              </a:buClr>
              <a:buSzPts val="1100"/>
              <a:buFont typeface="Arial"/>
              <a:buNone/>
            </a:pPr>
            <a:r>
              <a:t/>
            </a:r>
            <a:endParaRPr/>
          </a:p>
          <a:p>
            <a:pPr indent="-419100" lvl="0" marL="457200" rtl="0" algn="l">
              <a:spcBef>
                <a:spcPts val="600"/>
              </a:spcBef>
              <a:spcAft>
                <a:spcPts val="0"/>
              </a:spcAft>
              <a:buSzPts val="3000"/>
              <a:buChar char="➔"/>
            </a:pPr>
            <a:r>
              <a:rPr lang="en"/>
              <a:t>Instruction per second </a:t>
            </a:r>
            <a:endParaRPr/>
          </a:p>
          <a:p>
            <a:pPr indent="0" lvl="0" marL="0" rtl="0" algn="l">
              <a:spcBef>
                <a:spcPts val="600"/>
              </a:spcBef>
              <a:spcAft>
                <a:spcPts val="0"/>
              </a:spcAft>
              <a:buClr>
                <a:schemeClr val="dk1"/>
              </a:buClr>
              <a:buSzPts val="1100"/>
              <a:buFont typeface="Arial"/>
              <a:buNone/>
            </a:pPr>
            <a:r>
              <a:t/>
            </a:r>
            <a:endParaRPr/>
          </a:p>
          <a:p>
            <a:pPr indent="-419100" lvl="0" marL="457200" rtl="0" algn="l">
              <a:spcBef>
                <a:spcPts val="600"/>
              </a:spcBef>
              <a:spcAft>
                <a:spcPts val="0"/>
              </a:spcAft>
              <a:buSzPts val="3000"/>
              <a:buChar char="➔"/>
            </a:pPr>
            <a:r>
              <a:rPr lang="en"/>
              <a:t>Elementary Instructions (constant time) vs Composed instructions.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Elementary Instructions </a:t>
            </a:r>
            <a:endParaRPr/>
          </a:p>
        </p:txBody>
      </p:sp>
      <p:sp>
        <p:nvSpPr>
          <p:cNvPr id="198" name="Google Shape;198;p31"/>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Instructions that </a:t>
            </a:r>
            <a:r>
              <a:rPr b="1" lang="en">
                <a:solidFill>
                  <a:srgbClr val="FF0000"/>
                </a:solidFill>
              </a:rPr>
              <a:t>always</a:t>
            </a:r>
            <a:r>
              <a:rPr lang="en"/>
              <a:t> takes the same time and this time is independent of the input size.</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We don’t care about how many cycles the instruction needs to be executed </a:t>
            </a:r>
            <a:endParaRPr/>
          </a:p>
          <a:p>
            <a:pPr indent="0" lvl="0" marL="0" rtl="0" algn="l">
              <a:spcBef>
                <a:spcPts val="600"/>
              </a:spcBef>
              <a:spcAft>
                <a:spcPts val="0"/>
              </a:spcAft>
              <a:buClr>
                <a:schemeClr val="dk1"/>
              </a:buClr>
              <a:buSzPts val="1100"/>
              <a:buFont typeface="Arial"/>
              <a:buNone/>
            </a:pPr>
            <a:r>
              <a:t/>
            </a:r>
            <a:endParaRPr/>
          </a:p>
          <a:p>
            <a:pPr indent="-419100" lvl="0" marL="457200" rtl="0" algn="l">
              <a:spcBef>
                <a:spcPts val="600"/>
              </a:spcBef>
              <a:spcAft>
                <a:spcPts val="0"/>
              </a:spcAft>
              <a:buSzPts val="3000"/>
              <a:buChar char="➔"/>
            </a:pPr>
            <a:r>
              <a:rPr b="1" lang="en">
                <a:solidFill>
                  <a:srgbClr val="85200C"/>
                </a:solidFill>
              </a:rPr>
              <a:t>T</a:t>
            </a:r>
            <a:r>
              <a:rPr lang="en"/>
              <a:t> is a variable which depends on the architecture and hardware, </a:t>
            </a:r>
            <a:r>
              <a:rPr b="1" lang="en">
                <a:solidFill>
                  <a:srgbClr val="85200C"/>
                </a:solidFill>
              </a:rPr>
              <a:t>T</a:t>
            </a:r>
            <a:r>
              <a:rPr lang="en"/>
              <a:t> denotes the time required to execute the instruction.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Constant Time Instructions</a:t>
            </a:r>
            <a:endParaRPr/>
          </a:p>
        </p:txBody>
      </p:sp>
      <p:sp>
        <p:nvSpPr>
          <p:cNvPr id="204" name="Google Shape;204;p32"/>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Basic Arithmetic Operators (+, -, /, %, ^)</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Bitwise operators (&lt;&lt; , &gt;&gt;) </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Logical operators (==, !=, and, or, ~ ...)</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Jumps (returns values, method calls, ...)</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Assignments, access to indexed structures.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Time Complexity Example</a:t>
            </a:r>
            <a:endParaRPr/>
          </a:p>
        </p:txBody>
      </p:sp>
      <p:graphicFrame>
        <p:nvGraphicFramePr>
          <p:cNvPr id="210" name="Google Shape;210;p33"/>
          <p:cNvGraphicFramePr/>
          <p:nvPr/>
        </p:nvGraphicFramePr>
        <p:xfrm>
          <a:off x="1462100" y="2053875"/>
          <a:ext cx="3000000" cy="3000000"/>
        </p:xfrm>
        <a:graphic>
          <a:graphicData uri="http://schemas.openxmlformats.org/drawingml/2006/table">
            <a:tbl>
              <a:tblPr>
                <a:noFill/>
                <a:tableStyleId>{EB8F8B26-B965-49DA-8FF1-B37E1C7E676C}</a:tableStyleId>
              </a:tblPr>
              <a:tblGrid>
                <a:gridCol w="584575"/>
                <a:gridCol w="6000350"/>
              </a:tblGrid>
              <a:tr h="381000">
                <a:tc>
                  <a:txBody>
                    <a:bodyPr/>
                    <a:lstStyle/>
                    <a:p>
                      <a:pPr indent="0" lvl="0" marL="0" rtl="0" algn="l">
                        <a:spcBef>
                          <a:spcPts val="0"/>
                        </a:spcBef>
                        <a:spcAft>
                          <a:spcPts val="0"/>
                        </a:spcAft>
                        <a:buNone/>
                      </a:pPr>
                      <a:r>
                        <a:rPr b="1" lang="en" sz="1800">
                          <a:latin typeface="Consolas"/>
                          <a:ea typeface="Consolas"/>
                          <a:cs typeface="Consolas"/>
                          <a:sym typeface="Consolas"/>
                        </a:rPr>
                        <a:t>01</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02</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03</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04</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05</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06</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07</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08</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09</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10</a:t>
                      </a:r>
                      <a:endParaRPr b="1" sz="1800">
                        <a:latin typeface="Consolas"/>
                        <a:ea typeface="Consolas"/>
                        <a:cs typeface="Consolas"/>
                        <a:sym typeface="Consolas"/>
                      </a:endParaRPr>
                    </a:p>
                  </a:txBody>
                  <a:tcPr marT="91425" marB="91425" marR="91425" marL="91425">
                    <a:solidFill>
                      <a:srgbClr val="FFFFFF"/>
                    </a:solidFill>
                  </a:tcPr>
                </a:tc>
                <a:tc>
                  <a:txBody>
                    <a:bodyPr/>
                    <a:lstStyle/>
                    <a:p>
                      <a:pPr indent="0" lvl="0" marL="0" rtl="0" algn="l">
                        <a:spcBef>
                          <a:spcPts val="0"/>
                        </a:spcBef>
                        <a:spcAft>
                          <a:spcPts val="0"/>
                        </a:spcAft>
                        <a:buNone/>
                      </a:pPr>
                      <a:r>
                        <a:rPr lang="en" sz="1800">
                          <a:latin typeface="Consolas"/>
                          <a:ea typeface="Consolas"/>
                          <a:cs typeface="Consolas"/>
                          <a:sym typeface="Consolas"/>
                        </a:rPr>
                        <a:t>boolean search(int arr[], int n, int num){</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boolean flag = false;</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for (int i = 0; i &lt; n; i++){</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if (arr[i] == num){</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flag = true;</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break;</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return flag;</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txBody>
                  <a:tcPr marT="91425" marB="91425" marR="91425" marL="91425">
                    <a:solidFill>
                      <a:srgbClr val="FFFFFF"/>
                    </a:solid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Time Complexity Example</a:t>
            </a:r>
            <a:endParaRPr/>
          </a:p>
        </p:txBody>
      </p:sp>
      <p:graphicFrame>
        <p:nvGraphicFramePr>
          <p:cNvPr id="216" name="Google Shape;216;p34"/>
          <p:cNvGraphicFramePr/>
          <p:nvPr/>
        </p:nvGraphicFramePr>
        <p:xfrm>
          <a:off x="1462100" y="2053875"/>
          <a:ext cx="3000000" cy="3000000"/>
        </p:xfrm>
        <a:graphic>
          <a:graphicData uri="http://schemas.openxmlformats.org/drawingml/2006/table">
            <a:tbl>
              <a:tblPr>
                <a:noFill/>
                <a:tableStyleId>{EB8F8B26-B965-49DA-8FF1-B37E1C7E676C}</a:tableStyleId>
              </a:tblPr>
              <a:tblGrid>
                <a:gridCol w="584575"/>
                <a:gridCol w="6000350"/>
              </a:tblGrid>
              <a:tr h="381000">
                <a:tc>
                  <a:txBody>
                    <a:bodyPr/>
                    <a:lstStyle/>
                    <a:p>
                      <a:pPr indent="0" lvl="0" marL="0" rtl="0" algn="l">
                        <a:spcBef>
                          <a:spcPts val="0"/>
                        </a:spcBef>
                        <a:spcAft>
                          <a:spcPts val="0"/>
                        </a:spcAft>
                        <a:buNone/>
                      </a:pPr>
                      <a:r>
                        <a:rPr b="1" lang="en" sz="1800">
                          <a:latin typeface="Consolas"/>
                          <a:ea typeface="Consolas"/>
                          <a:cs typeface="Consolas"/>
                          <a:sym typeface="Consolas"/>
                        </a:rPr>
                        <a:t>01</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02</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03</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04</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05</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06</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07</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08</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09</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10</a:t>
                      </a:r>
                      <a:endParaRPr b="1" sz="1800">
                        <a:latin typeface="Consolas"/>
                        <a:ea typeface="Consolas"/>
                        <a:cs typeface="Consolas"/>
                        <a:sym typeface="Consolas"/>
                      </a:endParaRPr>
                    </a:p>
                  </a:txBody>
                  <a:tcPr marT="91425" marB="91425" marR="91425" marL="91425">
                    <a:solidFill>
                      <a:srgbClr val="FFFFFF"/>
                    </a:solidFill>
                  </a:tcPr>
                </a:tc>
                <a:tc>
                  <a:txBody>
                    <a:bodyPr/>
                    <a:lstStyle/>
                    <a:p>
                      <a:pPr indent="0" lvl="0" marL="0" rtl="0" algn="l">
                        <a:spcBef>
                          <a:spcPts val="0"/>
                        </a:spcBef>
                        <a:spcAft>
                          <a:spcPts val="0"/>
                        </a:spcAft>
                        <a:buNone/>
                      </a:pPr>
                      <a:r>
                        <a:rPr lang="en" sz="1800">
                          <a:latin typeface="Consolas"/>
                          <a:ea typeface="Consolas"/>
                          <a:cs typeface="Consolas"/>
                          <a:sym typeface="Consolas"/>
                        </a:rPr>
                        <a:t>boolean search(int arr[], int n, int num){</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a:t>
                      </a:r>
                      <a:r>
                        <a:rPr lang="en" sz="1800">
                          <a:highlight>
                            <a:srgbClr val="FFFF00"/>
                          </a:highlight>
                          <a:latin typeface="Consolas"/>
                          <a:ea typeface="Consolas"/>
                          <a:cs typeface="Consolas"/>
                          <a:sym typeface="Consolas"/>
                        </a:rPr>
                        <a:t>boolean flag = false;</a:t>
                      </a:r>
                      <a:endParaRPr sz="1800">
                        <a:highlight>
                          <a:srgbClr val="FFFF00"/>
                        </a:highlight>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for (int i = 0; i &lt; n; i++){</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if (arr[i] == num){</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flag = true;</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break;</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return flag;</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txBody>
                  <a:tcPr marT="91425" marB="91425" marR="91425" marL="91425">
                    <a:solidFill>
                      <a:srgbClr val="FFFFFF"/>
                    </a:solidFill>
                  </a:tcPr>
                </a:tc>
              </a:tr>
            </a:tbl>
          </a:graphicData>
        </a:graphic>
      </p:graphicFrame>
      <p:sp>
        <p:nvSpPr>
          <p:cNvPr id="217" name="Google Shape;217;p34"/>
          <p:cNvSpPr/>
          <p:nvPr/>
        </p:nvSpPr>
        <p:spPr>
          <a:xfrm>
            <a:off x="3016900" y="1487825"/>
            <a:ext cx="4384200" cy="633900"/>
          </a:xfrm>
          <a:prstGeom prst="wedgeRoundRectCallout">
            <a:avLst>
              <a:gd fmla="val -20884" name="adj1"/>
              <a:gd fmla="val 104153" name="adj2"/>
              <a:gd fmla="val 0" name="adj3"/>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One declaration + One assignment = </a:t>
            </a:r>
            <a:r>
              <a:rPr b="1" lang="en">
                <a:solidFill>
                  <a:schemeClr val="dk1"/>
                </a:solidFill>
                <a:latin typeface="Droid Sans"/>
                <a:ea typeface="Droid Sans"/>
                <a:cs typeface="Droid Sans"/>
                <a:sym typeface="Droid Sans"/>
              </a:rPr>
              <a:t>2T</a:t>
            </a:r>
            <a:endParaRPr b="1"/>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Time Complexity Example</a:t>
            </a:r>
            <a:endParaRPr/>
          </a:p>
        </p:txBody>
      </p:sp>
      <p:graphicFrame>
        <p:nvGraphicFramePr>
          <p:cNvPr id="223" name="Google Shape;223;p35"/>
          <p:cNvGraphicFramePr/>
          <p:nvPr/>
        </p:nvGraphicFramePr>
        <p:xfrm>
          <a:off x="1462100" y="2053875"/>
          <a:ext cx="3000000" cy="3000000"/>
        </p:xfrm>
        <a:graphic>
          <a:graphicData uri="http://schemas.openxmlformats.org/drawingml/2006/table">
            <a:tbl>
              <a:tblPr>
                <a:noFill/>
                <a:tableStyleId>{EB8F8B26-B965-49DA-8FF1-B37E1C7E676C}</a:tableStyleId>
              </a:tblPr>
              <a:tblGrid>
                <a:gridCol w="584575"/>
                <a:gridCol w="6000350"/>
              </a:tblGrid>
              <a:tr h="381000">
                <a:tc>
                  <a:txBody>
                    <a:bodyPr/>
                    <a:lstStyle/>
                    <a:p>
                      <a:pPr indent="0" lvl="0" marL="0" rtl="0" algn="l">
                        <a:spcBef>
                          <a:spcPts val="0"/>
                        </a:spcBef>
                        <a:spcAft>
                          <a:spcPts val="0"/>
                        </a:spcAft>
                        <a:buNone/>
                      </a:pPr>
                      <a:r>
                        <a:rPr b="1" lang="en" sz="1800">
                          <a:latin typeface="Consolas"/>
                          <a:ea typeface="Consolas"/>
                          <a:cs typeface="Consolas"/>
                          <a:sym typeface="Consolas"/>
                        </a:rPr>
                        <a:t>01</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02</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03</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04</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05</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06</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07</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08</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09</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10</a:t>
                      </a:r>
                      <a:endParaRPr b="1" sz="1800">
                        <a:latin typeface="Consolas"/>
                        <a:ea typeface="Consolas"/>
                        <a:cs typeface="Consolas"/>
                        <a:sym typeface="Consolas"/>
                      </a:endParaRPr>
                    </a:p>
                  </a:txBody>
                  <a:tcPr marT="91425" marB="91425" marR="91425" marL="91425">
                    <a:solidFill>
                      <a:srgbClr val="FFFFFF"/>
                    </a:solidFill>
                  </a:tcPr>
                </a:tc>
                <a:tc>
                  <a:txBody>
                    <a:bodyPr/>
                    <a:lstStyle/>
                    <a:p>
                      <a:pPr indent="0" lvl="0" marL="0" rtl="0" algn="l">
                        <a:spcBef>
                          <a:spcPts val="0"/>
                        </a:spcBef>
                        <a:spcAft>
                          <a:spcPts val="0"/>
                        </a:spcAft>
                        <a:buNone/>
                      </a:pPr>
                      <a:r>
                        <a:rPr lang="en" sz="1800">
                          <a:latin typeface="Consolas"/>
                          <a:ea typeface="Consolas"/>
                          <a:cs typeface="Consolas"/>
                          <a:sym typeface="Consolas"/>
                        </a:rPr>
                        <a:t>boolean search(int arr[], int n, int num){</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boolean flag = false;</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a:t>
                      </a:r>
                      <a:r>
                        <a:rPr lang="en" sz="1800">
                          <a:highlight>
                            <a:srgbClr val="FFFF00"/>
                          </a:highlight>
                          <a:latin typeface="Consolas"/>
                          <a:ea typeface="Consolas"/>
                          <a:cs typeface="Consolas"/>
                          <a:sym typeface="Consolas"/>
                        </a:rPr>
                        <a:t>for (int i = 0; i &lt; n; i++)</a:t>
                      </a:r>
                      <a:r>
                        <a:rPr lang="en" sz="1800">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if (arr[i] == num){</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flag = true;</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break;</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return flag;</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txBody>
                  <a:tcPr marT="91425" marB="91425" marR="91425" marL="91425">
                    <a:solidFill>
                      <a:srgbClr val="FFFFFF"/>
                    </a:solidFill>
                  </a:tcPr>
                </a:tc>
              </a:tr>
            </a:tbl>
          </a:graphicData>
        </a:graphic>
      </p:graphicFrame>
      <p:sp>
        <p:nvSpPr>
          <p:cNvPr id="224" name="Google Shape;224;p35"/>
          <p:cNvSpPr/>
          <p:nvPr/>
        </p:nvSpPr>
        <p:spPr>
          <a:xfrm>
            <a:off x="3483475" y="1322250"/>
            <a:ext cx="3920400" cy="849600"/>
          </a:xfrm>
          <a:prstGeom prst="wedgeRoundRectCallout">
            <a:avLst>
              <a:gd fmla="val -20884" name="adj1"/>
              <a:gd fmla="val 104153" name="adj2"/>
              <a:gd fmla="val 0" name="adj3"/>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One declaration + One assignment = </a:t>
            </a:r>
            <a:r>
              <a:rPr b="1" lang="en">
                <a:solidFill>
                  <a:schemeClr val="dk1"/>
                </a:solidFill>
                <a:latin typeface="Droid Sans"/>
                <a:ea typeface="Droid Sans"/>
                <a:cs typeface="Droid Sans"/>
                <a:sym typeface="Droid Sans"/>
              </a:rPr>
              <a:t>2T</a:t>
            </a:r>
            <a:endParaRPr b="1">
              <a:solidFill>
                <a:schemeClr val="dk1"/>
              </a:solidFill>
              <a:latin typeface="Droid Sans"/>
              <a:ea typeface="Droid Sans"/>
              <a:cs typeface="Droid Sans"/>
              <a:sym typeface="Droid Sans"/>
            </a:endParaRPr>
          </a:p>
          <a:p>
            <a:pPr indent="0" lvl="0" marL="0" rtl="0" algn="ctr">
              <a:spcBef>
                <a:spcPts val="0"/>
              </a:spcBef>
              <a:spcAft>
                <a:spcPts val="0"/>
              </a:spcAft>
              <a:buNone/>
            </a:pPr>
            <a:r>
              <a:rPr lang="en">
                <a:solidFill>
                  <a:schemeClr val="dk1"/>
                </a:solidFill>
                <a:latin typeface="Droid Sans"/>
                <a:ea typeface="Droid Sans"/>
                <a:cs typeface="Droid Sans"/>
                <a:sym typeface="Droid Sans"/>
              </a:rPr>
              <a:t>One comparison = </a:t>
            </a:r>
            <a:r>
              <a:rPr b="1" lang="en">
                <a:solidFill>
                  <a:schemeClr val="dk1"/>
                </a:solidFill>
                <a:latin typeface="Droid Sans"/>
                <a:ea typeface="Droid Sans"/>
                <a:cs typeface="Droid Sans"/>
                <a:sym typeface="Droid Sans"/>
              </a:rPr>
              <a:t>1T</a:t>
            </a:r>
            <a:endParaRPr b="1">
              <a:solidFill>
                <a:schemeClr val="dk1"/>
              </a:solidFill>
              <a:latin typeface="Droid Sans"/>
              <a:ea typeface="Droid Sans"/>
              <a:cs typeface="Droid Sans"/>
              <a:sym typeface="Droid Sans"/>
            </a:endParaRPr>
          </a:p>
          <a:p>
            <a:pPr indent="0" lvl="0" marL="0" rtl="0" algn="ctr">
              <a:spcBef>
                <a:spcPts val="0"/>
              </a:spcBef>
              <a:spcAft>
                <a:spcPts val="0"/>
              </a:spcAft>
              <a:buNone/>
            </a:pPr>
            <a:r>
              <a:rPr lang="en">
                <a:solidFill>
                  <a:schemeClr val="dk1"/>
                </a:solidFill>
                <a:latin typeface="Droid Sans"/>
                <a:ea typeface="Droid Sans"/>
                <a:cs typeface="Droid Sans"/>
                <a:sym typeface="Droid Sans"/>
              </a:rPr>
              <a:t>One Increment = </a:t>
            </a:r>
            <a:r>
              <a:rPr b="1" lang="en">
                <a:solidFill>
                  <a:schemeClr val="dk1"/>
                </a:solidFill>
                <a:latin typeface="Droid Sans"/>
                <a:ea typeface="Droid Sans"/>
                <a:cs typeface="Droid Sans"/>
                <a:sym typeface="Droid Sans"/>
              </a:rPr>
              <a:t>1T</a:t>
            </a:r>
            <a:endParaRPr b="1">
              <a:solidFill>
                <a:schemeClr val="dk1"/>
              </a:solidFill>
              <a:latin typeface="Droid Sans"/>
              <a:ea typeface="Droid Sans"/>
              <a:cs typeface="Droid Sans"/>
              <a:sym typeface="Droid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Time Complexity Example</a:t>
            </a:r>
            <a:endParaRPr/>
          </a:p>
        </p:txBody>
      </p:sp>
      <p:graphicFrame>
        <p:nvGraphicFramePr>
          <p:cNvPr id="230" name="Google Shape;230;p36"/>
          <p:cNvGraphicFramePr/>
          <p:nvPr/>
        </p:nvGraphicFramePr>
        <p:xfrm>
          <a:off x="1462100" y="2053875"/>
          <a:ext cx="3000000" cy="3000000"/>
        </p:xfrm>
        <a:graphic>
          <a:graphicData uri="http://schemas.openxmlformats.org/drawingml/2006/table">
            <a:tbl>
              <a:tblPr>
                <a:noFill/>
                <a:tableStyleId>{EB8F8B26-B965-49DA-8FF1-B37E1C7E676C}</a:tableStyleId>
              </a:tblPr>
              <a:tblGrid>
                <a:gridCol w="584575"/>
                <a:gridCol w="6000350"/>
              </a:tblGrid>
              <a:tr h="381000">
                <a:tc>
                  <a:txBody>
                    <a:bodyPr/>
                    <a:lstStyle/>
                    <a:p>
                      <a:pPr indent="0" lvl="0" marL="0" rtl="0" algn="l">
                        <a:spcBef>
                          <a:spcPts val="0"/>
                        </a:spcBef>
                        <a:spcAft>
                          <a:spcPts val="0"/>
                        </a:spcAft>
                        <a:buNone/>
                      </a:pPr>
                      <a:r>
                        <a:rPr b="1" lang="en" sz="1800">
                          <a:latin typeface="Consolas"/>
                          <a:ea typeface="Consolas"/>
                          <a:cs typeface="Consolas"/>
                          <a:sym typeface="Consolas"/>
                        </a:rPr>
                        <a:t>01</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02</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03</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04</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05</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06</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07</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08</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09</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10</a:t>
                      </a:r>
                      <a:endParaRPr b="1" sz="1800">
                        <a:latin typeface="Consolas"/>
                        <a:ea typeface="Consolas"/>
                        <a:cs typeface="Consolas"/>
                        <a:sym typeface="Consolas"/>
                      </a:endParaRPr>
                    </a:p>
                  </a:txBody>
                  <a:tcPr marT="91425" marB="91425" marR="91425" marL="91425">
                    <a:solidFill>
                      <a:srgbClr val="FFFFFF"/>
                    </a:solidFill>
                  </a:tcPr>
                </a:tc>
                <a:tc>
                  <a:txBody>
                    <a:bodyPr/>
                    <a:lstStyle/>
                    <a:p>
                      <a:pPr indent="0" lvl="0" marL="0" rtl="0" algn="l">
                        <a:spcBef>
                          <a:spcPts val="0"/>
                        </a:spcBef>
                        <a:spcAft>
                          <a:spcPts val="0"/>
                        </a:spcAft>
                        <a:buNone/>
                      </a:pPr>
                      <a:r>
                        <a:rPr lang="en" sz="1800">
                          <a:latin typeface="Consolas"/>
                          <a:ea typeface="Consolas"/>
                          <a:cs typeface="Consolas"/>
                          <a:sym typeface="Consolas"/>
                        </a:rPr>
                        <a:t>boolean search(int arr[], int n, int num){</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boolean flag = false;</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for (int i = 0; i &lt; n; i++){</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a:t>
                      </a:r>
                      <a:r>
                        <a:rPr lang="en" sz="1800">
                          <a:highlight>
                            <a:srgbClr val="FFFF00"/>
                          </a:highlight>
                          <a:latin typeface="Consolas"/>
                          <a:ea typeface="Consolas"/>
                          <a:cs typeface="Consolas"/>
                          <a:sym typeface="Consolas"/>
                        </a:rPr>
                        <a:t>if (arr[i] == num)</a:t>
                      </a:r>
                      <a:r>
                        <a:rPr lang="en" sz="1800">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flag = true;</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break;</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return flag;</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txBody>
                  <a:tcPr marT="91425" marB="91425" marR="91425" marL="91425">
                    <a:solidFill>
                      <a:srgbClr val="FFFFFF"/>
                    </a:solidFill>
                  </a:tcPr>
                </a:tc>
              </a:tr>
            </a:tbl>
          </a:graphicData>
        </a:graphic>
      </p:graphicFrame>
      <p:sp>
        <p:nvSpPr>
          <p:cNvPr id="231" name="Google Shape;231;p36"/>
          <p:cNvSpPr/>
          <p:nvPr/>
        </p:nvSpPr>
        <p:spPr>
          <a:xfrm>
            <a:off x="3483475" y="1901000"/>
            <a:ext cx="3788400" cy="728100"/>
          </a:xfrm>
          <a:prstGeom prst="wedgeRoundRectCallout">
            <a:avLst>
              <a:gd fmla="val -20884" name="adj1"/>
              <a:gd fmla="val 104153" name="adj2"/>
              <a:gd fmla="val 0" name="adj3"/>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One declaration + One array access = </a:t>
            </a:r>
            <a:r>
              <a:rPr b="1" lang="en">
                <a:solidFill>
                  <a:schemeClr val="dk1"/>
                </a:solidFill>
                <a:latin typeface="Droid Sans"/>
                <a:ea typeface="Droid Sans"/>
                <a:cs typeface="Droid Sans"/>
                <a:sym typeface="Droid Sans"/>
              </a:rPr>
              <a:t>2T</a:t>
            </a:r>
            <a:endParaRPr b="1">
              <a:solidFill>
                <a:schemeClr val="dk1"/>
              </a:solidFill>
              <a:latin typeface="Droid Sans"/>
              <a:ea typeface="Droid Sans"/>
              <a:cs typeface="Droid Sans"/>
              <a:sym typeface="Droid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pic>
        <p:nvPicPr>
          <p:cNvPr descr="brain.gears_.thinking.jpg" id="48" name="Google Shape;48;p10"/>
          <p:cNvPicPr preferRelativeResize="0"/>
          <p:nvPr/>
        </p:nvPicPr>
        <p:blipFill rotWithShape="1">
          <a:blip r:embed="rId3">
            <a:alphaModFix/>
          </a:blip>
          <a:srcRect b="0" l="0" r="16618" t="0"/>
          <a:stretch/>
        </p:blipFill>
        <p:spPr>
          <a:xfrm>
            <a:off x="5264775" y="3066150"/>
            <a:ext cx="3879222" cy="3791849"/>
          </a:xfrm>
          <a:prstGeom prst="rect">
            <a:avLst/>
          </a:prstGeom>
          <a:noFill/>
          <a:ln>
            <a:noFill/>
          </a:ln>
        </p:spPr>
      </p:pic>
      <p:sp>
        <p:nvSpPr>
          <p:cNvPr id="49" name="Google Shape;49;p1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Before we begin...</a:t>
            </a:r>
            <a:endParaRPr/>
          </a:p>
        </p:txBody>
      </p:sp>
      <p:sp>
        <p:nvSpPr>
          <p:cNvPr id="50" name="Google Shape;50;p10"/>
          <p:cNvSpPr txBox="1"/>
          <p:nvPr>
            <p:ph idx="1" type="body"/>
          </p:nvPr>
        </p:nvSpPr>
        <p:spPr>
          <a:xfrm>
            <a:off x="457200" y="1600200"/>
            <a:ext cx="6306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What is an </a:t>
            </a:r>
            <a:r>
              <a:rPr b="1" lang="en">
                <a:solidFill>
                  <a:srgbClr val="A61C00"/>
                </a:solidFill>
              </a:rPr>
              <a:t>algorithm</a:t>
            </a:r>
            <a:r>
              <a:rPr lang="en"/>
              <a:t>?</a:t>
            </a:r>
            <a:endParaRPr/>
          </a:p>
          <a:p>
            <a:pPr indent="0" lvl="0" marL="0" rtl="0" algn="l">
              <a:spcBef>
                <a:spcPts val="600"/>
              </a:spcBef>
              <a:spcAft>
                <a:spcPts val="0"/>
              </a:spcAft>
              <a:buClr>
                <a:schemeClr val="dk1"/>
              </a:buClr>
              <a:buSzPts val="1100"/>
              <a:buFont typeface="Arial"/>
              <a:buNone/>
            </a:pPr>
            <a:r>
              <a:t/>
            </a:r>
            <a:endParaRPr/>
          </a:p>
          <a:p>
            <a:pPr indent="-419100" lvl="0" marL="457200" rtl="0" algn="l">
              <a:spcBef>
                <a:spcPts val="600"/>
              </a:spcBef>
              <a:spcAft>
                <a:spcPts val="0"/>
              </a:spcAft>
              <a:buSzPts val="3000"/>
              <a:buChar char="➔"/>
            </a:pPr>
            <a:r>
              <a:rPr lang="en"/>
              <a:t>How can we represent an algorithm?</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How can we measure the </a:t>
            </a:r>
            <a:r>
              <a:rPr b="1" lang="en">
                <a:solidFill>
                  <a:srgbClr val="980000"/>
                </a:solidFill>
              </a:rPr>
              <a:t>efficiency </a:t>
            </a:r>
            <a:r>
              <a:rPr lang="en"/>
              <a:t>of an algorithm?</a:t>
            </a:r>
            <a:endParaRPr/>
          </a:p>
          <a:p>
            <a:pPr indent="0" lvl="0" marL="0" rtl="0" algn="l">
              <a:spcBef>
                <a:spcPts val="60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Time Complexity Example</a:t>
            </a:r>
            <a:endParaRPr/>
          </a:p>
        </p:txBody>
      </p:sp>
      <p:graphicFrame>
        <p:nvGraphicFramePr>
          <p:cNvPr id="237" name="Google Shape;237;p37"/>
          <p:cNvGraphicFramePr/>
          <p:nvPr/>
        </p:nvGraphicFramePr>
        <p:xfrm>
          <a:off x="1462100" y="2053875"/>
          <a:ext cx="3000000" cy="3000000"/>
        </p:xfrm>
        <a:graphic>
          <a:graphicData uri="http://schemas.openxmlformats.org/drawingml/2006/table">
            <a:tbl>
              <a:tblPr>
                <a:noFill/>
                <a:tableStyleId>{EB8F8B26-B965-49DA-8FF1-B37E1C7E676C}</a:tableStyleId>
              </a:tblPr>
              <a:tblGrid>
                <a:gridCol w="584575"/>
                <a:gridCol w="6000350"/>
              </a:tblGrid>
              <a:tr h="381000">
                <a:tc>
                  <a:txBody>
                    <a:bodyPr/>
                    <a:lstStyle/>
                    <a:p>
                      <a:pPr indent="0" lvl="0" marL="0" rtl="0" algn="l">
                        <a:spcBef>
                          <a:spcPts val="0"/>
                        </a:spcBef>
                        <a:spcAft>
                          <a:spcPts val="0"/>
                        </a:spcAft>
                        <a:buNone/>
                      </a:pPr>
                      <a:r>
                        <a:rPr b="1" lang="en" sz="1800">
                          <a:latin typeface="Consolas"/>
                          <a:ea typeface="Consolas"/>
                          <a:cs typeface="Consolas"/>
                          <a:sym typeface="Consolas"/>
                        </a:rPr>
                        <a:t>01</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02</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03</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04</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05</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06</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07</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08</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09</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10</a:t>
                      </a:r>
                      <a:endParaRPr b="1" sz="1800">
                        <a:latin typeface="Consolas"/>
                        <a:ea typeface="Consolas"/>
                        <a:cs typeface="Consolas"/>
                        <a:sym typeface="Consolas"/>
                      </a:endParaRPr>
                    </a:p>
                  </a:txBody>
                  <a:tcPr marT="91425" marB="91425" marR="91425" marL="91425">
                    <a:solidFill>
                      <a:srgbClr val="FFFFFF"/>
                    </a:solidFill>
                  </a:tcPr>
                </a:tc>
                <a:tc>
                  <a:txBody>
                    <a:bodyPr/>
                    <a:lstStyle/>
                    <a:p>
                      <a:pPr indent="0" lvl="0" marL="0" rtl="0" algn="l">
                        <a:spcBef>
                          <a:spcPts val="0"/>
                        </a:spcBef>
                        <a:spcAft>
                          <a:spcPts val="0"/>
                        </a:spcAft>
                        <a:buNone/>
                      </a:pPr>
                      <a:r>
                        <a:rPr lang="en" sz="1800">
                          <a:latin typeface="Consolas"/>
                          <a:ea typeface="Consolas"/>
                          <a:cs typeface="Consolas"/>
                          <a:sym typeface="Consolas"/>
                        </a:rPr>
                        <a:t>boolean search(int arr[], int n, int num){</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boolean flag = false;</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for (int i = 0; i &lt; n; i++){</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if (arr[i] == num){</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a:t>
                      </a:r>
                      <a:r>
                        <a:rPr lang="en" sz="1800">
                          <a:highlight>
                            <a:srgbClr val="FFFF00"/>
                          </a:highlight>
                          <a:latin typeface="Consolas"/>
                          <a:ea typeface="Consolas"/>
                          <a:cs typeface="Consolas"/>
                          <a:sym typeface="Consolas"/>
                        </a:rPr>
                        <a:t>flag = true;</a:t>
                      </a:r>
                      <a:endParaRPr sz="1800">
                        <a:highlight>
                          <a:srgbClr val="FFFF00"/>
                        </a:highlight>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break;</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return flag;</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txBody>
                  <a:tcPr marT="91425" marB="91425" marR="91425" marL="91425">
                    <a:solidFill>
                      <a:srgbClr val="FFFFFF"/>
                    </a:solidFill>
                  </a:tcPr>
                </a:tc>
              </a:tr>
            </a:tbl>
          </a:graphicData>
        </a:graphic>
      </p:graphicFrame>
      <p:sp>
        <p:nvSpPr>
          <p:cNvPr id="238" name="Google Shape;238;p37"/>
          <p:cNvSpPr/>
          <p:nvPr/>
        </p:nvSpPr>
        <p:spPr>
          <a:xfrm>
            <a:off x="3483475" y="2205800"/>
            <a:ext cx="3788400" cy="728100"/>
          </a:xfrm>
          <a:prstGeom prst="wedgeRoundRectCallout">
            <a:avLst>
              <a:gd fmla="val -20884" name="adj1"/>
              <a:gd fmla="val 104153" name="adj2"/>
              <a:gd fmla="val 0" name="adj3"/>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One assignment = </a:t>
            </a:r>
            <a:r>
              <a:rPr b="1" lang="en">
                <a:solidFill>
                  <a:schemeClr val="dk1"/>
                </a:solidFill>
                <a:latin typeface="Droid Sans"/>
                <a:ea typeface="Droid Sans"/>
                <a:cs typeface="Droid Sans"/>
                <a:sym typeface="Droid Sans"/>
              </a:rPr>
              <a:t>1T</a:t>
            </a:r>
            <a:endParaRPr b="1">
              <a:solidFill>
                <a:schemeClr val="dk1"/>
              </a:solidFill>
              <a:latin typeface="Droid Sans"/>
              <a:ea typeface="Droid Sans"/>
              <a:cs typeface="Droid Sans"/>
              <a:sym typeface="Droid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Time Complexity Example</a:t>
            </a:r>
            <a:endParaRPr/>
          </a:p>
        </p:txBody>
      </p:sp>
      <p:graphicFrame>
        <p:nvGraphicFramePr>
          <p:cNvPr id="244" name="Google Shape;244;p38"/>
          <p:cNvGraphicFramePr/>
          <p:nvPr/>
        </p:nvGraphicFramePr>
        <p:xfrm>
          <a:off x="1462100" y="2053875"/>
          <a:ext cx="3000000" cy="3000000"/>
        </p:xfrm>
        <a:graphic>
          <a:graphicData uri="http://schemas.openxmlformats.org/drawingml/2006/table">
            <a:tbl>
              <a:tblPr>
                <a:noFill/>
                <a:tableStyleId>{EB8F8B26-B965-49DA-8FF1-B37E1C7E676C}</a:tableStyleId>
              </a:tblPr>
              <a:tblGrid>
                <a:gridCol w="584575"/>
                <a:gridCol w="6000350"/>
              </a:tblGrid>
              <a:tr h="381000">
                <a:tc>
                  <a:txBody>
                    <a:bodyPr/>
                    <a:lstStyle/>
                    <a:p>
                      <a:pPr indent="0" lvl="0" marL="0" rtl="0" algn="l">
                        <a:spcBef>
                          <a:spcPts val="0"/>
                        </a:spcBef>
                        <a:spcAft>
                          <a:spcPts val="0"/>
                        </a:spcAft>
                        <a:buNone/>
                      </a:pPr>
                      <a:r>
                        <a:rPr b="1" lang="en" sz="1800">
                          <a:latin typeface="Consolas"/>
                          <a:ea typeface="Consolas"/>
                          <a:cs typeface="Consolas"/>
                          <a:sym typeface="Consolas"/>
                        </a:rPr>
                        <a:t>01</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02</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03</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04</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05</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06</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07</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08</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09</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10</a:t>
                      </a:r>
                      <a:endParaRPr b="1" sz="1800">
                        <a:latin typeface="Consolas"/>
                        <a:ea typeface="Consolas"/>
                        <a:cs typeface="Consolas"/>
                        <a:sym typeface="Consolas"/>
                      </a:endParaRPr>
                    </a:p>
                  </a:txBody>
                  <a:tcPr marT="91425" marB="91425" marR="91425" marL="91425">
                    <a:solidFill>
                      <a:srgbClr val="FFFFFF"/>
                    </a:solidFill>
                  </a:tcPr>
                </a:tc>
                <a:tc>
                  <a:txBody>
                    <a:bodyPr/>
                    <a:lstStyle/>
                    <a:p>
                      <a:pPr indent="0" lvl="0" marL="0" rtl="0" algn="l">
                        <a:spcBef>
                          <a:spcPts val="0"/>
                        </a:spcBef>
                        <a:spcAft>
                          <a:spcPts val="0"/>
                        </a:spcAft>
                        <a:buNone/>
                      </a:pPr>
                      <a:r>
                        <a:rPr lang="en" sz="1800">
                          <a:latin typeface="Consolas"/>
                          <a:ea typeface="Consolas"/>
                          <a:cs typeface="Consolas"/>
                          <a:sym typeface="Consolas"/>
                        </a:rPr>
                        <a:t>boolean search(int arr[], int n, int num){</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boolean flag = false;</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for (int i = 0; i &lt; n; i++){</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if (arr[i] == num){</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flag = true;</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a:t>
                      </a:r>
                      <a:r>
                        <a:rPr lang="en" sz="1800">
                          <a:highlight>
                            <a:srgbClr val="FFFF00"/>
                          </a:highlight>
                          <a:latin typeface="Consolas"/>
                          <a:ea typeface="Consolas"/>
                          <a:cs typeface="Consolas"/>
                          <a:sym typeface="Consolas"/>
                        </a:rPr>
                        <a:t>break;</a:t>
                      </a:r>
                      <a:endParaRPr sz="1800">
                        <a:highlight>
                          <a:srgbClr val="FFFF00"/>
                        </a:highlight>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return flag;</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txBody>
                  <a:tcPr marT="91425" marB="91425" marR="91425" marL="91425">
                    <a:solidFill>
                      <a:srgbClr val="FFFFFF"/>
                    </a:solidFill>
                  </a:tcPr>
                </a:tc>
              </a:tr>
            </a:tbl>
          </a:graphicData>
        </a:graphic>
      </p:graphicFrame>
      <p:sp>
        <p:nvSpPr>
          <p:cNvPr id="245" name="Google Shape;245;p38"/>
          <p:cNvSpPr/>
          <p:nvPr/>
        </p:nvSpPr>
        <p:spPr>
          <a:xfrm>
            <a:off x="3178675" y="2434400"/>
            <a:ext cx="3788400" cy="728100"/>
          </a:xfrm>
          <a:prstGeom prst="wedgeRoundRectCallout">
            <a:avLst>
              <a:gd fmla="val -20884" name="adj1"/>
              <a:gd fmla="val 104153" name="adj2"/>
              <a:gd fmla="val 0" name="adj3"/>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One jump = </a:t>
            </a:r>
            <a:r>
              <a:rPr b="1" lang="en">
                <a:solidFill>
                  <a:schemeClr val="dk1"/>
                </a:solidFill>
                <a:latin typeface="Droid Sans"/>
                <a:ea typeface="Droid Sans"/>
                <a:cs typeface="Droid Sans"/>
                <a:sym typeface="Droid Sans"/>
              </a:rPr>
              <a:t>1T</a:t>
            </a:r>
            <a:endParaRPr b="1">
              <a:solidFill>
                <a:schemeClr val="dk1"/>
              </a:solidFill>
              <a:latin typeface="Droid Sans"/>
              <a:ea typeface="Droid Sans"/>
              <a:cs typeface="Droid Sans"/>
              <a:sym typeface="Droid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Time Complexity Example</a:t>
            </a:r>
            <a:endParaRPr/>
          </a:p>
        </p:txBody>
      </p:sp>
      <p:graphicFrame>
        <p:nvGraphicFramePr>
          <p:cNvPr id="251" name="Google Shape;251;p39"/>
          <p:cNvGraphicFramePr/>
          <p:nvPr/>
        </p:nvGraphicFramePr>
        <p:xfrm>
          <a:off x="1462100" y="2053875"/>
          <a:ext cx="3000000" cy="3000000"/>
        </p:xfrm>
        <a:graphic>
          <a:graphicData uri="http://schemas.openxmlformats.org/drawingml/2006/table">
            <a:tbl>
              <a:tblPr>
                <a:noFill/>
                <a:tableStyleId>{EB8F8B26-B965-49DA-8FF1-B37E1C7E676C}</a:tableStyleId>
              </a:tblPr>
              <a:tblGrid>
                <a:gridCol w="584575"/>
                <a:gridCol w="6000350"/>
              </a:tblGrid>
              <a:tr h="381000">
                <a:tc>
                  <a:txBody>
                    <a:bodyPr/>
                    <a:lstStyle/>
                    <a:p>
                      <a:pPr indent="0" lvl="0" marL="0" rtl="0" algn="l">
                        <a:spcBef>
                          <a:spcPts val="0"/>
                        </a:spcBef>
                        <a:spcAft>
                          <a:spcPts val="0"/>
                        </a:spcAft>
                        <a:buNone/>
                      </a:pPr>
                      <a:r>
                        <a:rPr b="1" lang="en" sz="1800">
                          <a:latin typeface="Consolas"/>
                          <a:ea typeface="Consolas"/>
                          <a:cs typeface="Consolas"/>
                          <a:sym typeface="Consolas"/>
                        </a:rPr>
                        <a:t>01</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02</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03</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04</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05</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06</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07</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08</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09</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10</a:t>
                      </a:r>
                      <a:endParaRPr b="1" sz="1800">
                        <a:latin typeface="Consolas"/>
                        <a:ea typeface="Consolas"/>
                        <a:cs typeface="Consolas"/>
                        <a:sym typeface="Consolas"/>
                      </a:endParaRPr>
                    </a:p>
                  </a:txBody>
                  <a:tcPr marT="91425" marB="91425" marR="91425" marL="91425">
                    <a:solidFill>
                      <a:srgbClr val="FFFFFF"/>
                    </a:solidFill>
                  </a:tcPr>
                </a:tc>
                <a:tc>
                  <a:txBody>
                    <a:bodyPr/>
                    <a:lstStyle/>
                    <a:p>
                      <a:pPr indent="0" lvl="0" marL="0" rtl="0" algn="l">
                        <a:spcBef>
                          <a:spcPts val="0"/>
                        </a:spcBef>
                        <a:spcAft>
                          <a:spcPts val="0"/>
                        </a:spcAft>
                        <a:buNone/>
                      </a:pPr>
                      <a:r>
                        <a:rPr lang="en" sz="1800">
                          <a:latin typeface="Consolas"/>
                          <a:ea typeface="Consolas"/>
                          <a:cs typeface="Consolas"/>
                          <a:sym typeface="Consolas"/>
                        </a:rPr>
                        <a:t>boolean search(int arr[], int n, int num){</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boolean flag = false;</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for (int i = 0; i &lt; n; i++){</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if (arr[i] == num){</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flag = true;</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break;</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a:t>
                      </a:r>
                      <a:r>
                        <a:rPr lang="en" sz="1800">
                          <a:highlight>
                            <a:srgbClr val="FFFF00"/>
                          </a:highlight>
                          <a:latin typeface="Consolas"/>
                          <a:ea typeface="Consolas"/>
                          <a:cs typeface="Consolas"/>
                          <a:sym typeface="Consolas"/>
                        </a:rPr>
                        <a:t>return flag;</a:t>
                      </a:r>
                      <a:endParaRPr sz="1800">
                        <a:highlight>
                          <a:srgbClr val="FFFF00"/>
                        </a:highlight>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txBody>
                  <a:tcPr marT="91425" marB="91425" marR="91425" marL="91425">
                    <a:solidFill>
                      <a:srgbClr val="FFFFFF"/>
                    </a:solidFill>
                  </a:tcPr>
                </a:tc>
              </a:tr>
            </a:tbl>
          </a:graphicData>
        </a:graphic>
      </p:graphicFrame>
      <p:sp>
        <p:nvSpPr>
          <p:cNvPr id="252" name="Google Shape;252;p39"/>
          <p:cNvSpPr/>
          <p:nvPr/>
        </p:nvSpPr>
        <p:spPr>
          <a:xfrm>
            <a:off x="2873875" y="3272600"/>
            <a:ext cx="3788400" cy="728100"/>
          </a:xfrm>
          <a:prstGeom prst="wedgeRoundRectCallout">
            <a:avLst>
              <a:gd fmla="val -20884" name="adj1"/>
              <a:gd fmla="val 104153" name="adj2"/>
              <a:gd fmla="val 0" name="adj3"/>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One jump = </a:t>
            </a:r>
            <a:r>
              <a:rPr b="1" lang="en">
                <a:solidFill>
                  <a:schemeClr val="dk1"/>
                </a:solidFill>
                <a:latin typeface="Droid Sans"/>
                <a:ea typeface="Droid Sans"/>
                <a:cs typeface="Droid Sans"/>
                <a:sym typeface="Droid Sans"/>
              </a:rPr>
              <a:t>1T</a:t>
            </a:r>
            <a:endParaRPr b="1">
              <a:solidFill>
                <a:schemeClr val="dk1"/>
              </a:solidFill>
              <a:latin typeface="Droid Sans"/>
              <a:ea typeface="Droid Sans"/>
              <a:cs typeface="Droid Sans"/>
              <a:sym typeface="Droid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How to calculate complexities</a:t>
            </a:r>
            <a:r>
              <a:rPr lang="en"/>
              <a:t> </a:t>
            </a:r>
            <a:br>
              <a:rPr lang="en"/>
            </a:br>
            <a:r>
              <a:rPr lang="en" sz="3000">
                <a:solidFill>
                  <a:srgbClr val="CCCCCC"/>
                </a:solidFill>
              </a:rPr>
              <a:t>Sequence of statements</a:t>
            </a:r>
            <a:endParaRPr>
              <a:solidFill>
                <a:srgbClr val="CCCCCC"/>
              </a:solidFill>
            </a:endParaRPr>
          </a:p>
        </p:txBody>
      </p:sp>
      <p:graphicFrame>
        <p:nvGraphicFramePr>
          <p:cNvPr id="258" name="Google Shape;258;p40"/>
          <p:cNvGraphicFramePr/>
          <p:nvPr/>
        </p:nvGraphicFramePr>
        <p:xfrm>
          <a:off x="1462100" y="2053875"/>
          <a:ext cx="3000000" cy="3000000"/>
        </p:xfrm>
        <a:graphic>
          <a:graphicData uri="http://schemas.openxmlformats.org/drawingml/2006/table">
            <a:tbl>
              <a:tblPr>
                <a:noFill/>
                <a:tableStyleId>{EB8F8B26-B965-49DA-8FF1-B37E1C7E676C}</a:tableStyleId>
              </a:tblPr>
              <a:tblGrid>
                <a:gridCol w="584575"/>
                <a:gridCol w="6000350"/>
              </a:tblGrid>
              <a:tr h="381000">
                <a:tc>
                  <a:txBody>
                    <a:bodyPr/>
                    <a:lstStyle/>
                    <a:p>
                      <a:pPr indent="0" lvl="0" marL="0" rtl="0" algn="l">
                        <a:spcBef>
                          <a:spcPts val="0"/>
                        </a:spcBef>
                        <a:spcAft>
                          <a:spcPts val="0"/>
                        </a:spcAft>
                        <a:buNone/>
                      </a:pPr>
                      <a:r>
                        <a:rPr b="1" lang="en" sz="1800">
                          <a:latin typeface="Consolas"/>
                          <a:ea typeface="Consolas"/>
                          <a:cs typeface="Consolas"/>
                          <a:sym typeface="Consolas"/>
                        </a:rPr>
                        <a:t>01</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02</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03</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04</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05</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06</a:t>
                      </a:r>
                      <a:endParaRPr b="1" sz="1800">
                        <a:latin typeface="Consolas"/>
                        <a:ea typeface="Consolas"/>
                        <a:cs typeface="Consolas"/>
                        <a:sym typeface="Consolas"/>
                      </a:endParaRPr>
                    </a:p>
                    <a:p>
                      <a:pPr indent="0" lvl="0" marL="0" rtl="0" algn="l">
                        <a:spcBef>
                          <a:spcPts val="0"/>
                        </a:spcBef>
                        <a:spcAft>
                          <a:spcPts val="0"/>
                        </a:spcAft>
                        <a:buNone/>
                      </a:pPr>
                      <a:r>
                        <a:t/>
                      </a:r>
                      <a:endParaRPr b="1" sz="1800">
                        <a:latin typeface="Consolas"/>
                        <a:ea typeface="Consolas"/>
                        <a:cs typeface="Consolas"/>
                        <a:sym typeface="Consolas"/>
                      </a:endParaRPr>
                    </a:p>
                  </a:txBody>
                  <a:tcPr marT="91425" marB="91425" marR="91425" marL="91425">
                    <a:solidFill>
                      <a:srgbClr val="FFFFFF"/>
                    </a:solidFill>
                  </a:tcPr>
                </a:tc>
                <a:tc>
                  <a:txBody>
                    <a:bodyPr/>
                    <a:lstStyle/>
                    <a:p>
                      <a:pPr indent="0" lvl="0" marL="0" rtl="0" algn="l">
                        <a:spcBef>
                          <a:spcPts val="0"/>
                        </a:spcBef>
                        <a:spcAft>
                          <a:spcPts val="0"/>
                        </a:spcAft>
                        <a:buNone/>
                      </a:pPr>
                      <a:r>
                        <a:rPr lang="en" sz="1800">
                          <a:highlight>
                            <a:srgbClr val="FFFFFF"/>
                          </a:highlight>
                          <a:latin typeface="Consolas"/>
                          <a:ea typeface="Consolas"/>
                          <a:cs typeface="Consolas"/>
                          <a:sym typeface="Consolas"/>
                        </a:rPr>
                        <a:t>Statement_1;</a:t>
                      </a:r>
                      <a:endParaRPr sz="1800">
                        <a:highlight>
                          <a:srgbClr val="FFFFFF"/>
                        </a:highlight>
                        <a:latin typeface="Consolas"/>
                        <a:ea typeface="Consolas"/>
                        <a:cs typeface="Consolas"/>
                        <a:sym typeface="Consolas"/>
                      </a:endParaRPr>
                    </a:p>
                    <a:p>
                      <a:pPr indent="0" lvl="0" marL="0" rtl="0" algn="l">
                        <a:spcBef>
                          <a:spcPts val="0"/>
                        </a:spcBef>
                        <a:spcAft>
                          <a:spcPts val="0"/>
                        </a:spcAft>
                        <a:buNone/>
                      </a:pPr>
                      <a:r>
                        <a:rPr lang="en" sz="1800">
                          <a:highlight>
                            <a:srgbClr val="FFFFFF"/>
                          </a:highlight>
                          <a:latin typeface="Consolas"/>
                          <a:ea typeface="Consolas"/>
                          <a:cs typeface="Consolas"/>
                          <a:sym typeface="Consolas"/>
                        </a:rPr>
                        <a:t>  </a:t>
                      </a:r>
                      <a:r>
                        <a:rPr lang="en" sz="1800">
                          <a:solidFill>
                            <a:schemeClr val="dk1"/>
                          </a:solidFill>
                          <a:highlight>
                            <a:srgbClr val="FFFFFF"/>
                          </a:highlight>
                          <a:latin typeface="Consolas"/>
                          <a:ea typeface="Consolas"/>
                          <a:cs typeface="Consolas"/>
                          <a:sym typeface="Consolas"/>
                        </a:rPr>
                        <a:t>Statement_2;</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800">
                          <a:solidFill>
                            <a:schemeClr val="dk1"/>
                          </a:solidFill>
                          <a:highlight>
                            <a:srgbClr val="FFFFFF"/>
                          </a:highlight>
                          <a:latin typeface="Consolas"/>
                          <a:ea typeface="Consolas"/>
                          <a:cs typeface="Consolas"/>
                          <a:sym typeface="Consolas"/>
                        </a:rPr>
                        <a:t>  …</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800">
                          <a:solidFill>
                            <a:schemeClr val="dk1"/>
                          </a:solidFill>
                          <a:highlight>
                            <a:srgbClr val="FFFFFF"/>
                          </a:highlight>
                          <a:latin typeface="Consolas"/>
                          <a:ea typeface="Consolas"/>
                          <a:cs typeface="Consolas"/>
                          <a:sym typeface="Consolas"/>
                        </a:rPr>
                        <a:t>  …</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800">
                          <a:solidFill>
                            <a:schemeClr val="dk1"/>
                          </a:solidFill>
                          <a:highlight>
                            <a:srgbClr val="FFFFFF"/>
                          </a:highlight>
                          <a:latin typeface="Consolas"/>
                          <a:ea typeface="Consolas"/>
                          <a:cs typeface="Consolas"/>
                          <a:sym typeface="Consolas"/>
                        </a:rPr>
                        <a:t>  …</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800">
                          <a:solidFill>
                            <a:schemeClr val="dk1"/>
                          </a:solidFill>
                          <a:highlight>
                            <a:srgbClr val="FFFFFF"/>
                          </a:highlight>
                          <a:latin typeface="Consolas"/>
                          <a:ea typeface="Consolas"/>
                          <a:cs typeface="Consolas"/>
                          <a:sym typeface="Consolas"/>
                        </a:rPr>
                        <a:t>Statement_N;</a:t>
                      </a:r>
                      <a:endParaRPr sz="1800">
                        <a:solidFill>
                          <a:schemeClr val="dk1"/>
                        </a:solidFill>
                        <a:highlight>
                          <a:srgbClr val="FFFFFF"/>
                        </a:highlight>
                        <a:latin typeface="Consolas"/>
                        <a:ea typeface="Consolas"/>
                        <a:cs typeface="Consolas"/>
                        <a:sym typeface="Consolas"/>
                      </a:endParaRPr>
                    </a:p>
                  </a:txBody>
                  <a:tcPr marT="91425" marB="91425" marR="91425" marL="91425">
                    <a:solidFill>
                      <a:srgbClr val="FFFFFF"/>
                    </a:solidFill>
                  </a:tcPr>
                </a:tc>
              </a:tr>
              <a:tr h="381000">
                <a:tc gridSpan="2">
                  <a:txBody>
                    <a:bodyPr/>
                    <a:lstStyle/>
                    <a:p>
                      <a:pPr indent="0" lvl="0" marL="0" rtl="0" algn="r">
                        <a:spcBef>
                          <a:spcPts val="0"/>
                        </a:spcBef>
                        <a:spcAft>
                          <a:spcPts val="0"/>
                        </a:spcAft>
                        <a:buNone/>
                      </a:pPr>
                      <a:r>
                        <a:rPr b="1" lang="en" sz="1800">
                          <a:latin typeface="Consolas"/>
                          <a:ea typeface="Consolas"/>
                          <a:cs typeface="Consolas"/>
                          <a:sym typeface="Consolas"/>
                        </a:rPr>
                        <a:t>Total time: Time(Stament_1) </a:t>
                      </a:r>
                      <a:endParaRPr b="1" sz="1800">
                        <a:latin typeface="Consolas"/>
                        <a:ea typeface="Consolas"/>
                        <a:cs typeface="Consolas"/>
                        <a:sym typeface="Consolas"/>
                      </a:endParaRPr>
                    </a:p>
                    <a:p>
                      <a:pPr indent="0" lvl="0" marL="0" rtl="0" algn="r">
                        <a:spcBef>
                          <a:spcPts val="0"/>
                        </a:spcBef>
                        <a:spcAft>
                          <a:spcPts val="0"/>
                        </a:spcAft>
                        <a:buNone/>
                      </a:pPr>
                      <a:r>
                        <a:rPr b="1" lang="en" sz="1800">
                          <a:latin typeface="Consolas"/>
                          <a:ea typeface="Consolas"/>
                          <a:cs typeface="Consolas"/>
                          <a:sym typeface="Consolas"/>
                        </a:rPr>
                        <a:t>+ </a:t>
                      </a:r>
                      <a:r>
                        <a:rPr b="1" lang="en" sz="1800">
                          <a:solidFill>
                            <a:schemeClr val="dk1"/>
                          </a:solidFill>
                          <a:latin typeface="Consolas"/>
                          <a:ea typeface="Consolas"/>
                          <a:cs typeface="Consolas"/>
                          <a:sym typeface="Consolas"/>
                        </a:rPr>
                        <a:t>Time(Stament_2) </a:t>
                      </a:r>
                      <a:endParaRPr b="1" sz="1800">
                        <a:solidFill>
                          <a:schemeClr val="dk1"/>
                        </a:solidFill>
                        <a:latin typeface="Consolas"/>
                        <a:ea typeface="Consolas"/>
                        <a:cs typeface="Consolas"/>
                        <a:sym typeface="Consolas"/>
                      </a:endParaRPr>
                    </a:p>
                    <a:p>
                      <a:pPr indent="0" lvl="0" marL="0" rtl="0" algn="r">
                        <a:spcBef>
                          <a:spcPts val="0"/>
                        </a:spcBef>
                        <a:spcAft>
                          <a:spcPts val="0"/>
                        </a:spcAft>
                        <a:buNone/>
                      </a:pPr>
                      <a:r>
                        <a:rPr b="1" lang="en" sz="1800">
                          <a:solidFill>
                            <a:schemeClr val="dk1"/>
                          </a:solidFill>
                          <a:latin typeface="Consolas"/>
                          <a:ea typeface="Consolas"/>
                          <a:cs typeface="Consolas"/>
                          <a:sym typeface="Consolas"/>
                        </a:rPr>
                        <a:t>+ … + Time(Stament_N)</a:t>
                      </a:r>
                      <a:endParaRPr b="1" sz="1800">
                        <a:latin typeface="Consolas"/>
                        <a:ea typeface="Consolas"/>
                        <a:cs typeface="Consolas"/>
                        <a:sym typeface="Consolas"/>
                      </a:endParaRPr>
                    </a:p>
                  </a:txBody>
                  <a:tcPr marT="91425" marB="91425" marR="91425" marL="91425">
                    <a:solidFill>
                      <a:srgbClr val="FFFFFF"/>
                    </a:solidFill>
                  </a:tcPr>
                </a:tc>
                <a:tc hMerge="1"/>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How to calculate complexities</a:t>
            </a:r>
            <a:r>
              <a:rPr lang="en"/>
              <a:t> </a:t>
            </a:r>
            <a:br>
              <a:rPr lang="en"/>
            </a:br>
            <a:r>
              <a:rPr lang="en" sz="3000">
                <a:solidFill>
                  <a:srgbClr val="CCCCCC"/>
                </a:solidFill>
              </a:rPr>
              <a:t>If - Then - Else / Switch</a:t>
            </a:r>
            <a:endParaRPr>
              <a:solidFill>
                <a:srgbClr val="CCCCCC"/>
              </a:solidFill>
            </a:endParaRPr>
          </a:p>
        </p:txBody>
      </p:sp>
      <p:graphicFrame>
        <p:nvGraphicFramePr>
          <p:cNvPr id="264" name="Google Shape;264;p41"/>
          <p:cNvGraphicFramePr/>
          <p:nvPr/>
        </p:nvGraphicFramePr>
        <p:xfrm>
          <a:off x="1279538" y="2297288"/>
          <a:ext cx="3000000" cy="3000000"/>
        </p:xfrm>
        <a:graphic>
          <a:graphicData uri="http://schemas.openxmlformats.org/drawingml/2006/table">
            <a:tbl>
              <a:tblPr>
                <a:noFill/>
                <a:tableStyleId>{EB8F8B26-B965-49DA-8FF1-B37E1C7E676C}</a:tableStyleId>
              </a:tblPr>
              <a:tblGrid>
                <a:gridCol w="584575"/>
                <a:gridCol w="6000350"/>
              </a:tblGrid>
              <a:tr h="381000">
                <a:tc>
                  <a:txBody>
                    <a:bodyPr/>
                    <a:lstStyle/>
                    <a:p>
                      <a:pPr indent="0" lvl="0" marL="0" rtl="0" algn="l">
                        <a:spcBef>
                          <a:spcPts val="0"/>
                        </a:spcBef>
                        <a:spcAft>
                          <a:spcPts val="0"/>
                        </a:spcAft>
                        <a:buNone/>
                      </a:pPr>
                      <a:r>
                        <a:rPr b="1" lang="en" sz="1800">
                          <a:latin typeface="Consolas"/>
                          <a:ea typeface="Consolas"/>
                          <a:cs typeface="Consolas"/>
                          <a:sym typeface="Consolas"/>
                        </a:rPr>
                        <a:t>01</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02</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03</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04</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05</a:t>
                      </a:r>
                      <a:endParaRPr b="1" sz="1800">
                        <a:latin typeface="Consolas"/>
                        <a:ea typeface="Consolas"/>
                        <a:cs typeface="Consolas"/>
                        <a:sym typeface="Consolas"/>
                      </a:endParaRPr>
                    </a:p>
                    <a:p>
                      <a:pPr indent="0" lvl="0" marL="0" rtl="0" algn="l">
                        <a:spcBef>
                          <a:spcPts val="0"/>
                        </a:spcBef>
                        <a:spcAft>
                          <a:spcPts val="0"/>
                        </a:spcAft>
                        <a:buNone/>
                      </a:pPr>
                      <a:r>
                        <a:t/>
                      </a:r>
                      <a:endParaRPr b="1" sz="1800">
                        <a:latin typeface="Consolas"/>
                        <a:ea typeface="Consolas"/>
                        <a:cs typeface="Consolas"/>
                        <a:sym typeface="Consolas"/>
                      </a:endParaRPr>
                    </a:p>
                  </a:txBody>
                  <a:tcPr marT="91425" marB="91425" marR="91425" marL="91425">
                    <a:solidFill>
                      <a:srgbClr val="FFFFFF"/>
                    </a:solidFill>
                  </a:tcPr>
                </a:tc>
                <a:tc>
                  <a:txBody>
                    <a:bodyPr/>
                    <a:lstStyle/>
                    <a:p>
                      <a:pPr indent="0" lvl="0" marL="0" rtl="0" algn="l">
                        <a:spcBef>
                          <a:spcPts val="0"/>
                        </a:spcBef>
                        <a:spcAft>
                          <a:spcPts val="0"/>
                        </a:spcAft>
                        <a:buNone/>
                      </a:pPr>
                      <a:r>
                        <a:rPr lang="en" sz="1800">
                          <a:latin typeface="Consolas"/>
                          <a:ea typeface="Consolas"/>
                          <a:cs typeface="Consolas"/>
                          <a:sym typeface="Consolas"/>
                        </a:rPr>
                        <a:t>if (condition)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block of statements 1</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else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block of statements 2</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txBody>
                  <a:tcPr marT="91425" marB="91425" marR="91425" marL="91425">
                    <a:solidFill>
                      <a:srgbClr val="FFFFFF"/>
                    </a:solidFill>
                  </a:tcPr>
                </a:tc>
              </a:tr>
              <a:tr h="381000">
                <a:tc gridSpan="2">
                  <a:txBody>
                    <a:bodyPr/>
                    <a:lstStyle/>
                    <a:p>
                      <a:pPr indent="0" lvl="0" marL="0" rtl="0" algn="r">
                        <a:spcBef>
                          <a:spcPts val="0"/>
                        </a:spcBef>
                        <a:spcAft>
                          <a:spcPts val="0"/>
                        </a:spcAft>
                        <a:buNone/>
                      </a:pPr>
                      <a:r>
                        <a:rPr b="1" lang="en" sz="1800">
                          <a:latin typeface="Consolas"/>
                          <a:ea typeface="Consolas"/>
                          <a:cs typeface="Consolas"/>
                          <a:sym typeface="Consolas"/>
                        </a:rPr>
                        <a:t>Total time: Time(condition) </a:t>
                      </a:r>
                      <a:endParaRPr b="1" sz="1800">
                        <a:latin typeface="Consolas"/>
                        <a:ea typeface="Consolas"/>
                        <a:cs typeface="Consolas"/>
                        <a:sym typeface="Consolas"/>
                      </a:endParaRPr>
                    </a:p>
                    <a:p>
                      <a:pPr indent="0" lvl="0" marL="0" rtl="0" algn="r">
                        <a:spcBef>
                          <a:spcPts val="0"/>
                        </a:spcBef>
                        <a:spcAft>
                          <a:spcPts val="0"/>
                        </a:spcAft>
                        <a:buNone/>
                      </a:pPr>
                      <a:r>
                        <a:rPr b="1" lang="en" sz="1800">
                          <a:latin typeface="Consolas"/>
                          <a:ea typeface="Consolas"/>
                          <a:cs typeface="Consolas"/>
                          <a:sym typeface="Consolas"/>
                        </a:rPr>
                        <a:t>+ max(Time(Statement_block_1), Time</a:t>
                      </a:r>
                      <a:r>
                        <a:rPr b="1" lang="en" sz="1800">
                          <a:solidFill>
                            <a:schemeClr val="dk1"/>
                          </a:solidFill>
                          <a:latin typeface="Consolas"/>
                          <a:ea typeface="Consolas"/>
                          <a:cs typeface="Consolas"/>
                          <a:sym typeface="Consolas"/>
                        </a:rPr>
                        <a:t>(Statement_block_2), </a:t>
                      </a:r>
                      <a:endParaRPr b="1" sz="1800">
                        <a:solidFill>
                          <a:schemeClr val="dk1"/>
                        </a:solidFill>
                        <a:latin typeface="Consolas"/>
                        <a:ea typeface="Consolas"/>
                        <a:cs typeface="Consolas"/>
                        <a:sym typeface="Consolas"/>
                      </a:endParaRPr>
                    </a:p>
                    <a:p>
                      <a:pPr indent="0" lvl="0" marL="0" rtl="0" algn="r">
                        <a:spcBef>
                          <a:spcPts val="0"/>
                        </a:spcBef>
                        <a:spcAft>
                          <a:spcPts val="0"/>
                        </a:spcAft>
                        <a:buNone/>
                      </a:pPr>
                      <a:r>
                        <a:rPr b="1" lang="en" sz="1800">
                          <a:solidFill>
                            <a:schemeClr val="dk1"/>
                          </a:solidFill>
                          <a:latin typeface="Consolas"/>
                          <a:ea typeface="Consolas"/>
                          <a:cs typeface="Consolas"/>
                          <a:sym typeface="Consolas"/>
                        </a:rPr>
                        <a:t>…, </a:t>
                      </a:r>
                      <a:endParaRPr b="1" sz="1800">
                        <a:solidFill>
                          <a:schemeClr val="dk1"/>
                        </a:solidFill>
                        <a:latin typeface="Consolas"/>
                        <a:ea typeface="Consolas"/>
                        <a:cs typeface="Consolas"/>
                        <a:sym typeface="Consolas"/>
                      </a:endParaRPr>
                    </a:p>
                    <a:p>
                      <a:pPr indent="0" lvl="0" marL="0" rtl="0" algn="r">
                        <a:spcBef>
                          <a:spcPts val="0"/>
                        </a:spcBef>
                        <a:spcAft>
                          <a:spcPts val="0"/>
                        </a:spcAft>
                        <a:buNone/>
                      </a:pPr>
                      <a:r>
                        <a:rPr b="1" lang="en" sz="1800">
                          <a:latin typeface="Consolas"/>
                          <a:ea typeface="Consolas"/>
                          <a:cs typeface="Consolas"/>
                          <a:sym typeface="Consolas"/>
                        </a:rPr>
                        <a:t>Time(</a:t>
                      </a:r>
                      <a:r>
                        <a:rPr b="1" lang="en" sz="1800">
                          <a:solidFill>
                            <a:schemeClr val="dk1"/>
                          </a:solidFill>
                          <a:latin typeface="Consolas"/>
                          <a:ea typeface="Consolas"/>
                          <a:cs typeface="Consolas"/>
                          <a:sym typeface="Consolas"/>
                        </a:rPr>
                        <a:t>(Statement_block_N)</a:t>
                      </a:r>
                      <a:r>
                        <a:rPr b="1" lang="en" sz="1800">
                          <a:latin typeface="Consolas"/>
                          <a:ea typeface="Consolas"/>
                          <a:cs typeface="Consolas"/>
                          <a:sym typeface="Consolas"/>
                        </a:rPr>
                        <a:t>)</a:t>
                      </a:r>
                      <a:endParaRPr b="1" sz="1800">
                        <a:latin typeface="Consolas"/>
                        <a:ea typeface="Consolas"/>
                        <a:cs typeface="Consolas"/>
                        <a:sym typeface="Consolas"/>
                      </a:endParaRPr>
                    </a:p>
                  </a:txBody>
                  <a:tcPr marT="91425" marB="91425" marR="91425" marL="91425">
                    <a:solidFill>
                      <a:srgbClr val="FFFFFF"/>
                    </a:solidFill>
                  </a:tcPr>
                </a:tc>
                <a:tc hMerge="1"/>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How to calculate complexities</a:t>
            </a:r>
            <a:r>
              <a:rPr lang="en"/>
              <a:t> </a:t>
            </a:r>
            <a:br>
              <a:rPr lang="en"/>
            </a:br>
            <a:r>
              <a:rPr lang="en" sz="3000">
                <a:solidFill>
                  <a:srgbClr val="CCCCCC"/>
                </a:solidFill>
              </a:rPr>
              <a:t>Loops</a:t>
            </a:r>
            <a:endParaRPr>
              <a:solidFill>
                <a:srgbClr val="CCCCCC"/>
              </a:solidFill>
            </a:endParaRPr>
          </a:p>
        </p:txBody>
      </p:sp>
      <p:graphicFrame>
        <p:nvGraphicFramePr>
          <p:cNvPr id="270" name="Google Shape;270;p42"/>
          <p:cNvGraphicFramePr/>
          <p:nvPr/>
        </p:nvGraphicFramePr>
        <p:xfrm>
          <a:off x="1279538" y="2297288"/>
          <a:ext cx="3000000" cy="3000000"/>
        </p:xfrm>
        <a:graphic>
          <a:graphicData uri="http://schemas.openxmlformats.org/drawingml/2006/table">
            <a:tbl>
              <a:tblPr>
                <a:noFill/>
                <a:tableStyleId>{EB8F8B26-B965-49DA-8FF1-B37E1C7E676C}</a:tableStyleId>
              </a:tblPr>
              <a:tblGrid>
                <a:gridCol w="584575"/>
                <a:gridCol w="6000350"/>
              </a:tblGrid>
              <a:tr h="381000">
                <a:tc>
                  <a:txBody>
                    <a:bodyPr/>
                    <a:lstStyle/>
                    <a:p>
                      <a:pPr indent="0" lvl="0" marL="0" rtl="0" algn="l">
                        <a:spcBef>
                          <a:spcPts val="0"/>
                        </a:spcBef>
                        <a:spcAft>
                          <a:spcPts val="0"/>
                        </a:spcAft>
                        <a:buNone/>
                      </a:pPr>
                      <a:r>
                        <a:rPr b="1" lang="en" sz="1800">
                          <a:latin typeface="Consolas"/>
                          <a:ea typeface="Consolas"/>
                          <a:cs typeface="Consolas"/>
                          <a:sym typeface="Consolas"/>
                        </a:rPr>
                        <a:t>01</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02</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03</a:t>
                      </a:r>
                      <a:endParaRPr b="1" sz="1800">
                        <a:latin typeface="Consolas"/>
                        <a:ea typeface="Consolas"/>
                        <a:cs typeface="Consolas"/>
                        <a:sym typeface="Consolas"/>
                      </a:endParaRPr>
                    </a:p>
                    <a:p>
                      <a:pPr indent="0" lvl="0" marL="0" rtl="0" algn="l">
                        <a:spcBef>
                          <a:spcPts val="0"/>
                        </a:spcBef>
                        <a:spcAft>
                          <a:spcPts val="0"/>
                        </a:spcAft>
                        <a:buNone/>
                      </a:pPr>
                      <a:r>
                        <a:t/>
                      </a:r>
                      <a:endParaRPr b="1" sz="1800">
                        <a:latin typeface="Consolas"/>
                        <a:ea typeface="Consolas"/>
                        <a:cs typeface="Consolas"/>
                        <a:sym typeface="Consolas"/>
                      </a:endParaRPr>
                    </a:p>
                  </a:txBody>
                  <a:tcPr marT="91425" marB="91425" marR="91425" marL="91425">
                    <a:solidFill>
                      <a:srgbClr val="FFFFFF"/>
                    </a:solidFill>
                  </a:tcPr>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for (int i = 0; i &lt;= n; i++){</a:t>
                      </a:r>
                      <a:endParaRPr sz="18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	block of statements</a:t>
                      </a:r>
                      <a:endParaRPr sz="18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a:t>
                      </a:r>
                      <a:endParaRPr sz="1800">
                        <a:latin typeface="Consolas"/>
                        <a:ea typeface="Consolas"/>
                        <a:cs typeface="Consolas"/>
                        <a:sym typeface="Consolas"/>
                      </a:endParaRPr>
                    </a:p>
                  </a:txBody>
                  <a:tcPr marT="91425" marB="91425" marR="91425" marL="91425">
                    <a:solidFill>
                      <a:srgbClr val="FFFFFF"/>
                    </a:solidFill>
                  </a:tcPr>
                </a:tc>
              </a:tr>
              <a:tr h="381000">
                <a:tc gridSpan="2">
                  <a:txBody>
                    <a:bodyPr/>
                    <a:lstStyle/>
                    <a:p>
                      <a:pPr indent="0" lvl="0" marL="0" rtl="0" algn="r">
                        <a:spcBef>
                          <a:spcPts val="0"/>
                        </a:spcBef>
                        <a:spcAft>
                          <a:spcPts val="0"/>
                        </a:spcAft>
                        <a:buNone/>
                      </a:pPr>
                      <a:r>
                        <a:rPr b="1" lang="en" sz="1800">
                          <a:latin typeface="Consolas"/>
                          <a:ea typeface="Consolas"/>
                          <a:cs typeface="Consolas"/>
                          <a:sym typeface="Consolas"/>
                        </a:rPr>
                        <a:t>Total time: time(declaration) +</a:t>
                      </a:r>
                      <a:endParaRPr b="1" sz="1800">
                        <a:latin typeface="Consolas"/>
                        <a:ea typeface="Consolas"/>
                        <a:cs typeface="Consolas"/>
                        <a:sym typeface="Consolas"/>
                      </a:endParaRPr>
                    </a:p>
                    <a:p>
                      <a:pPr indent="0" lvl="0" marL="0" rtl="0" algn="r">
                        <a:spcBef>
                          <a:spcPts val="0"/>
                        </a:spcBef>
                        <a:spcAft>
                          <a:spcPts val="0"/>
                        </a:spcAft>
                        <a:buNone/>
                      </a:pPr>
                      <a:r>
                        <a:rPr b="1" lang="en" sz="1800">
                          <a:latin typeface="Consolas"/>
                          <a:ea typeface="Consolas"/>
                          <a:cs typeface="Consolas"/>
                          <a:sym typeface="Consolas"/>
                        </a:rPr>
                        <a:t>time(assignment) +</a:t>
                      </a:r>
                      <a:endParaRPr b="1" sz="1800">
                        <a:latin typeface="Consolas"/>
                        <a:ea typeface="Consolas"/>
                        <a:cs typeface="Consolas"/>
                        <a:sym typeface="Consolas"/>
                      </a:endParaRPr>
                    </a:p>
                    <a:p>
                      <a:pPr indent="0" lvl="0" marL="0" rtl="0" algn="r">
                        <a:spcBef>
                          <a:spcPts val="0"/>
                        </a:spcBef>
                        <a:spcAft>
                          <a:spcPts val="0"/>
                        </a:spcAft>
                        <a:buNone/>
                      </a:pPr>
                      <a:r>
                        <a:rPr b="1" lang="en" sz="1800">
                          <a:latin typeface="Consolas"/>
                          <a:ea typeface="Consolas"/>
                          <a:cs typeface="Consolas"/>
                          <a:sym typeface="Consolas"/>
                        </a:rPr>
                        <a:t>(n+1)(time(comparison_time) + time(increment)) +</a:t>
                      </a:r>
                      <a:endParaRPr b="1" sz="1800">
                        <a:latin typeface="Consolas"/>
                        <a:ea typeface="Consolas"/>
                        <a:cs typeface="Consolas"/>
                        <a:sym typeface="Consolas"/>
                      </a:endParaRPr>
                    </a:p>
                    <a:p>
                      <a:pPr indent="0" lvl="0" marL="0" rtl="0" algn="r">
                        <a:spcBef>
                          <a:spcPts val="0"/>
                        </a:spcBef>
                        <a:spcAft>
                          <a:spcPts val="0"/>
                        </a:spcAft>
                        <a:buNone/>
                      </a:pPr>
                      <a:r>
                        <a:rPr b="1" lang="en" sz="1800">
                          <a:latin typeface="Consolas"/>
                          <a:ea typeface="Consolas"/>
                          <a:cs typeface="Consolas"/>
                          <a:sym typeface="Consolas"/>
                        </a:rPr>
                        <a:t>(n)(time(block of statements)) =</a:t>
                      </a:r>
                      <a:endParaRPr b="1" sz="1800">
                        <a:latin typeface="Consolas"/>
                        <a:ea typeface="Consolas"/>
                        <a:cs typeface="Consolas"/>
                        <a:sym typeface="Consolas"/>
                      </a:endParaRPr>
                    </a:p>
                    <a:p>
                      <a:pPr indent="0" lvl="0" marL="0" rtl="0" algn="r">
                        <a:spcBef>
                          <a:spcPts val="0"/>
                        </a:spcBef>
                        <a:spcAft>
                          <a:spcPts val="0"/>
                        </a:spcAft>
                        <a:buNone/>
                      </a:pPr>
                      <a:r>
                        <a:rPr b="1" lang="en" sz="1800">
                          <a:latin typeface="Consolas"/>
                          <a:ea typeface="Consolas"/>
                          <a:cs typeface="Consolas"/>
                          <a:sym typeface="Consolas"/>
                        </a:rPr>
                        <a:t>2T + (2NT + 2T) + N(T_Block) = </a:t>
                      </a:r>
                      <a:endParaRPr b="1" sz="1800">
                        <a:latin typeface="Consolas"/>
                        <a:ea typeface="Consolas"/>
                        <a:cs typeface="Consolas"/>
                        <a:sym typeface="Consolas"/>
                      </a:endParaRPr>
                    </a:p>
                    <a:p>
                      <a:pPr indent="0" lvl="0" marL="0" rtl="0" algn="r">
                        <a:spcBef>
                          <a:spcPts val="0"/>
                        </a:spcBef>
                        <a:spcAft>
                          <a:spcPts val="0"/>
                        </a:spcAft>
                        <a:buNone/>
                      </a:pPr>
                      <a:r>
                        <a:rPr b="1" lang="en" sz="1800">
                          <a:latin typeface="Consolas"/>
                          <a:ea typeface="Consolas"/>
                          <a:cs typeface="Consolas"/>
                          <a:sym typeface="Consolas"/>
                        </a:rPr>
                        <a:t>3NT + N(T_Block) + 4T </a:t>
                      </a:r>
                      <a:endParaRPr b="1" sz="1800">
                        <a:latin typeface="Consolas"/>
                        <a:ea typeface="Consolas"/>
                        <a:cs typeface="Consolas"/>
                        <a:sym typeface="Consolas"/>
                      </a:endParaRPr>
                    </a:p>
                  </a:txBody>
                  <a:tcPr marT="91425" marB="91425" marR="91425" marL="91425">
                    <a:solidFill>
                      <a:srgbClr val="FFFFFF"/>
                    </a:solidFill>
                  </a:tcPr>
                </a:tc>
                <a:tc hMerge="1"/>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Time Complexity Example</a:t>
            </a:r>
            <a:endParaRPr/>
          </a:p>
        </p:txBody>
      </p:sp>
      <p:graphicFrame>
        <p:nvGraphicFramePr>
          <p:cNvPr id="276" name="Google Shape;276;p43"/>
          <p:cNvGraphicFramePr/>
          <p:nvPr/>
        </p:nvGraphicFramePr>
        <p:xfrm>
          <a:off x="1462100" y="2053875"/>
          <a:ext cx="3000000" cy="3000000"/>
        </p:xfrm>
        <a:graphic>
          <a:graphicData uri="http://schemas.openxmlformats.org/drawingml/2006/table">
            <a:tbl>
              <a:tblPr>
                <a:noFill/>
                <a:tableStyleId>{EB8F8B26-B965-49DA-8FF1-B37E1C7E676C}</a:tableStyleId>
              </a:tblPr>
              <a:tblGrid>
                <a:gridCol w="584575"/>
                <a:gridCol w="6000350"/>
              </a:tblGrid>
              <a:tr h="381000">
                <a:tc>
                  <a:txBody>
                    <a:bodyPr/>
                    <a:lstStyle/>
                    <a:p>
                      <a:pPr indent="0" lvl="0" marL="0" rtl="0" algn="l">
                        <a:spcBef>
                          <a:spcPts val="0"/>
                        </a:spcBef>
                        <a:spcAft>
                          <a:spcPts val="0"/>
                        </a:spcAft>
                        <a:buNone/>
                      </a:pPr>
                      <a:r>
                        <a:rPr b="1" lang="en" sz="1800">
                          <a:latin typeface="Consolas"/>
                          <a:ea typeface="Consolas"/>
                          <a:cs typeface="Consolas"/>
                          <a:sym typeface="Consolas"/>
                        </a:rPr>
                        <a:t>01</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02</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03</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04</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05</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06</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07</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08</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09</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10</a:t>
                      </a:r>
                      <a:endParaRPr b="1" sz="1800">
                        <a:latin typeface="Consolas"/>
                        <a:ea typeface="Consolas"/>
                        <a:cs typeface="Consolas"/>
                        <a:sym typeface="Consolas"/>
                      </a:endParaRPr>
                    </a:p>
                  </a:txBody>
                  <a:tcPr marT="91425" marB="91425" marR="91425" marL="91425">
                    <a:solidFill>
                      <a:srgbClr val="FFFFFF"/>
                    </a:solidFill>
                  </a:tcPr>
                </a:tc>
                <a:tc>
                  <a:txBody>
                    <a:bodyPr/>
                    <a:lstStyle/>
                    <a:p>
                      <a:pPr indent="0" lvl="0" marL="0" rtl="0" algn="l">
                        <a:spcBef>
                          <a:spcPts val="0"/>
                        </a:spcBef>
                        <a:spcAft>
                          <a:spcPts val="0"/>
                        </a:spcAft>
                        <a:buNone/>
                      </a:pPr>
                      <a:r>
                        <a:rPr lang="en" sz="1800">
                          <a:latin typeface="Consolas"/>
                          <a:ea typeface="Consolas"/>
                          <a:cs typeface="Consolas"/>
                          <a:sym typeface="Consolas"/>
                        </a:rPr>
                        <a:t>boolean search(int arr[], int n, int num){</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boolean flag = false;</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for (int i = 0; i &lt; n; i++){</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if (arr[i] == num){</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flag = true;</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break;</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return flag;</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txBody>
                  <a:tcPr marT="91425" marB="91425" marR="91425" marL="91425">
                    <a:solidFill>
                      <a:srgbClr val="FFFFFF"/>
                    </a:solidFill>
                  </a:tcPr>
                </a:tc>
              </a:tr>
              <a:tr h="381000">
                <a:tc gridSpan="2">
                  <a:txBody>
                    <a:bodyPr/>
                    <a:lstStyle/>
                    <a:p>
                      <a:pPr indent="0" lvl="0" marL="0" rtl="0" algn="r">
                        <a:spcBef>
                          <a:spcPts val="0"/>
                        </a:spcBef>
                        <a:spcAft>
                          <a:spcPts val="0"/>
                        </a:spcAft>
                        <a:buNone/>
                      </a:pPr>
                      <a:r>
                        <a:rPr b="1" lang="en" sz="1800">
                          <a:latin typeface="Consolas"/>
                          <a:ea typeface="Consolas"/>
                          <a:cs typeface="Consolas"/>
                          <a:sym typeface="Consolas"/>
                        </a:rPr>
                        <a:t>Total time = 7NT + 8T</a:t>
                      </a:r>
                      <a:endParaRPr b="1" sz="1800">
                        <a:latin typeface="Consolas"/>
                        <a:ea typeface="Consolas"/>
                        <a:cs typeface="Consolas"/>
                        <a:sym typeface="Consolas"/>
                      </a:endParaRPr>
                    </a:p>
                  </a:txBody>
                  <a:tcPr marT="91425" marB="91425" marR="91425" marL="91425">
                    <a:solidFill>
                      <a:srgbClr val="FFFFFF"/>
                    </a:solidFill>
                  </a:tcPr>
                </a:tc>
                <a:tc hMerge="1"/>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Best, worst and average</a:t>
            </a:r>
            <a:endParaRPr/>
          </a:p>
        </p:txBody>
      </p:sp>
      <p:sp>
        <p:nvSpPr>
          <p:cNvPr id="282" name="Google Shape;282;p44"/>
          <p:cNvSpPr txBox="1"/>
          <p:nvPr>
            <p:ph idx="1" type="body"/>
          </p:nvPr>
        </p:nvSpPr>
        <p:spPr>
          <a:xfrm>
            <a:off x="457200" y="1600200"/>
            <a:ext cx="51801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b="1" lang="en">
                <a:solidFill>
                  <a:srgbClr val="980000"/>
                </a:solidFill>
              </a:rPr>
              <a:t>Best case scenario</a:t>
            </a:r>
            <a:r>
              <a:rPr lang="en"/>
              <a:t>: resource usage at least </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b="1" lang="en">
                <a:solidFill>
                  <a:srgbClr val="980000"/>
                </a:solidFill>
              </a:rPr>
              <a:t>Worst case Scenario</a:t>
            </a:r>
            <a:r>
              <a:rPr lang="en"/>
              <a:t>: resource usage at most</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b="1" lang="en">
                <a:solidFill>
                  <a:srgbClr val="980000"/>
                </a:solidFill>
              </a:rPr>
              <a:t>Average case scenario</a:t>
            </a:r>
            <a:r>
              <a:rPr lang="en"/>
              <a:t>: resource usage on average</a:t>
            </a:r>
            <a:endParaRPr/>
          </a:p>
        </p:txBody>
      </p:sp>
      <p:sp>
        <p:nvSpPr>
          <p:cNvPr id="283" name="Google Shape;283;p44"/>
          <p:cNvSpPr/>
          <p:nvPr/>
        </p:nvSpPr>
        <p:spPr>
          <a:xfrm>
            <a:off x="5780650" y="3693600"/>
            <a:ext cx="3060300" cy="2950500"/>
          </a:xfrm>
          <a:prstGeom prst="ellipse">
            <a:avLst/>
          </a:prstGeom>
          <a:solidFill>
            <a:srgbClr val="434343"/>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4" name="Google Shape;284;p44"/>
          <p:cNvSpPr/>
          <p:nvPr/>
        </p:nvSpPr>
        <p:spPr>
          <a:xfrm>
            <a:off x="6038200" y="4358575"/>
            <a:ext cx="2457300" cy="22440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4"/>
          <p:cNvSpPr/>
          <p:nvPr/>
        </p:nvSpPr>
        <p:spPr>
          <a:xfrm>
            <a:off x="6446225" y="5242500"/>
            <a:ext cx="1500000" cy="13257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t>Best</a:t>
            </a:r>
            <a:endParaRPr b="1" sz="3000"/>
          </a:p>
        </p:txBody>
      </p:sp>
      <p:sp>
        <p:nvSpPr>
          <p:cNvPr id="286" name="Google Shape;286;p44"/>
          <p:cNvSpPr txBox="1"/>
          <p:nvPr/>
        </p:nvSpPr>
        <p:spPr>
          <a:xfrm>
            <a:off x="6454150" y="4621000"/>
            <a:ext cx="1930200" cy="3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Average</a:t>
            </a:r>
            <a:endParaRPr b="1" sz="3000"/>
          </a:p>
        </p:txBody>
      </p:sp>
      <p:sp>
        <p:nvSpPr>
          <p:cNvPr id="287" name="Google Shape;287;p44"/>
          <p:cNvSpPr txBox="1"/>
          <p:nvPr/>
        </p:nvSpPr>
        <p:spPr>
          <a:xfrm>
            <a:off x="6530350" y="3782800"/>
            <a:ext cx="1930200" cy="3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FFFF"/>
                </a:solidFill>
              </a:rPr>
              <a:t>Worst</a:t>
            </a:r>
            <a:endParaRPr b="1" sz="30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Big-O Notation</a:t>
            </a:r>
            <a:endParaRPr/>
          </a:p>
        </p:txBody>
      </p:sp>
      <p:sp>
        <p:nvSpPr>
          <p:cNvPr id="293" name="Google Shape;293;p45"/>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Work can be calculated as a function of the size of the input to the algorithm</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It is possible to express an approximation of this function using a mathematical notation called </a:t>
            </a:r>
            <a:r>
              <a:rPr i="1" lang="en"/>
              <a:t>order of magnitude or Big-O</a:t>
            </a:r>
            <a:endParaRPr i="1"/>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294" name="Google Shape;294;p45"/>
          <p:cNvSpPr txBox="1"/>
          <p:nvPr/>
        </p:nvSpPr>
        <p:spPr>
          <a:xfrm>
            <a:off x="1006325" y="4985100"/>
            <a:ext cx="7258800" cy="14721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Droid Sans"/>
                <a:ea typeface="Droid Sans"/>
                <a:cs typeface="Droid Sans"/>
                <a:sym typeface="Droid Sans"/>
              </a:rPr>
              <a:t>Big-O</a:t>
            </a:r>
            <a:r>
              <a:rPr lang="en" sz="1800">
                <a:latin typeface="Droid Sans"/>
                <a:ea typeface="Droid Sans"/>
                <a:cs typeface="Droid Sans"/>
                <a:sym typeface="Droid Sans"/>
              </a:rPr>
              <a:t>: A notation that expresses computing time (complexity) as the term in the function that increases most rapidly relative to the size of a problem</a:t>
            </a:r>
            <a:endParaRPr sz="1800">
              <a:latin typeface="Droid Sans"/>
              <a:ea typeface="Droid Sans"/>
              <a:cs typeface="Droid Sans"/>
              <a:sym typeface="Droid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Time Complexity Example</a:t>
            </a:r>
            <a:endParaRPr/>
          </a:p>
        </p:txBody>
      </p:sp>
      <p:pic>
        <p:nvPicPr>
          <p:cNvPr descr="save.png" id="300" name="Google Shape;300;p46"/>
          <p:cNvPicPr preferRelativeResize="0"/>
          <p:nvPr/>
        </p:nvPicPr>
        <p:blipFill>
          <a:blip r:embed="rId3">
            <a:alphaModFix/>
          </a:blip>
          <a:stretch>
            <a:fillRect/>
          </a:stretch>
        </p:blipFill>
        <p:spPr>
          <a:xfrm>
            <a:off x="1003488" y="1615500"/>
            <a:ext cx="7137024" cy="4392025"/>
          </a:xfrm>
          <a:prstGeom prst="rect">
            <a:avLst/>
          </a:prstGeom>
          <a:noFill/>
          <a:ln>
            <a:noFill/>
          </a:ln>
        </p:spPr>
      </p:pic>
      <p:sp>
        <p:nvSpPr>
          <p:cNvPr id="301" name="Google Shape;301;p46"/>
          <p:cNvSpPr txBox="1"/>
          <p:nvPr/>
        </p:nvSpPr>
        <p:spPr>
          <a:xfrm rot="-1731542">
            <a:off x="2383618" y="3536802"/>
            <a:ext cx="3013325" cy="54929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Droid Sans"/>
                <a:ea typeface="Droid Sans"/>
                <a:cs typeface="Droid Sans"/>
                <a:sym typeface="Droid Sans"/>
              </a:rPr>
              <a:t>f(N) = 7NT + 8T</a:t>
            </a:r>
            <a:endParaRPr b="1" sz="3000">
              <a:latin typeface="Droid Sans"/>
              <a:ea typeface="Droid Sans"/>
              <a:cs typeface="Droid Sans"/>
              <a:sym typeface="Droid Sans"/>
            </a:endParaRPr>
          </a:p>
        </p:txBody>
      </p:sp>
      <p:sp>
        <p:nvSpPr>
          <p:cNvPr id="302" name="Google Shape;302;p46"/>
          <p:cNvSpPr txBox="1"/>
          <p:nvPr/>
        </p:nvSpPr>
        <p:spPr>
          <a:xfrm rot="-394621">
            <a:off x="4523480" y="4938241"/>
            <a:ext cx="1867490" cy="54932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0000"/>
                </a:solidFill>
                <a:latin typeface="Droid Sans"/>
                <a:ea typeface="Droid Sans"/>
                <a:cs typeface="Droid Sans"/>
                <a:sym typeface="Droid Sans"/>
              </a:rPr>
              <a:t>f(N) = N</a:t>
            </a:r>
            <a:endParaRPr b="1" sz="3000">
              <a:solidFill>
                <a:srgbClr val="FF0000"/>
              </a:solidFill>
              <a:latin typeface="Droid Sans"/>
              <a:ea typeface="Droid Sans"/>
              <a:cs typeface="Droid Sans"/>
              <a:sym typeface="Droid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an Algorithm?</a:t>
            </a:r>
            <a:endParaRPr/>
          </a:p>
        </p:txBody>
      </p:sp>
      <p:sp>
        <p:nvSpPr>
          <p:cNvPr id="56" name="Google Shape;56;p11"/>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An algorithm is “a </a:t>
            </a:r>
            <a:r>
              <a:rPr b="1" lang="en">
                <a:solidFill>
                  <a:srgbClr val="A61C00"/>
                </a:solidFill>
              </a:rPr>
              <a:t>finite</a:t>
            </a:r>
            <a:r>
              <a:rPr lang="en"/>
              <a:t> set of </a:t>
            </a:r>
            <a:r>
              <a:rPr b="1" lang="en">
                <a:solidFill>
                  <a:srgbClr val="A61C00"/>
                </a:solidFill>
              </a:rPr>
              <a:t>precise</a:t>
            </a:r>
            <a:r>
              <a:rPr lang="en"/>
              <a:t> instructions for performing a computation or for solving a problem</a:t>
            </a:r>
            <a:endParaRPr/>
          </a:p>
          <a:p>
            <a:pPr indent="0" lvl="0" marL="0" rtl="0" algn="l">
              <a:spcBef>
                <a:spcPts val="600"/>
              </a:spcBef>
              <a:spcAft>
                <a:spcPts val="0"/>
              </a:spcAft>
              <a:buNone/>
            </a:pPr>
            <a:r>
              <a:t/>
            </a:r>
            <a:endParaRPr/>
          </a:p>
          <a:p>
            <a:pPr indent="-419100" lvl="0" marL="457200" marR="0" rtl="0" algn="l">
              <a:lnSpc>
                <a:spcPct val="100000"/>
              </a:lnSpc>
              <a:spcBef>
                <a:spcPts val="600"/>
              </a:spcBef>
              <a:spcAft>
                <a:spcPts val="0"/>
              </a:spcAft>
              <a:buClr>
                <a:schemeClr val="dk1"/>
              </a:buClr>
              <a:buSzPts val="3000"/>
              <a:buFont typeface="Droid Sans"/>
              <a:buChar char="➔"/>
            </a:pPr>
            <a:r>
              <a:rPr lang="en"/>
              <a:t>An algorithm is “a well-ordered collection of </a:t>
            </a:r>
            <a:r>
              <a:rPr b="1" lang="en">
                <a:solidFill>
                  <a:srgbClr val="A61C00"/>
                </a:solidFill>
              </a:rPr>
              <a:t>unambiguous</a:t>
            </a:r>
            <a:r>
              <a:rPr lang="en"/>
              <a:t> and </a:t>
            </a:r>
            <a:r>
              <a:rPr b="1" lang="en">
                <a:solidFill>
                  <a:srgbClr val="A61C00"/>
                </a:solidFill>
              </a:rPr>
              <a:t>effectively</a:t>
            </a:r>
            <a:r>
              <a:rPr lang="en"/>
              <a:t> computable operations that when executed produces a result and halts in a </a:t>
            </a:r>
            <a:r>
              <a:rPr b="1" lang="en">
                <a:solidFill>
                  <a:srgbClr val="A61C00"/>
                </a:solidFill>
              </a:rPr>
              <a:t>finite</a:t>
            </a:r>
            <a:r>
              <a:rPr lang="en"/>
              <a:t> amount of time”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Time Complexity Example</a:t>
            </a:r>
            <a:endParaRPr/>
          </a:p>
        </p:txBody>
      </p:sp>
      <p:pic>
        <p:nvPicPr>
          <p:cNvPr descr="save.png" id="308" name="Google Shape;308;p47"/>
          <p:cNvPicPr preferRelativeResize="0"/>
          <p:nvPr/>
        </p:nvPicPr>
        <p:blipFill>
          <a:blip r:embed="rId3">
            <a:alphaModFix/>
          </a:blip>
          <a:stretch>
            <a:fillRect/>
          </a:stretch>
        </p:blipFill>
        <p:spPr>
          <a:xfrm>
            <a:off x="1003488" y="1615500"/>
            <a:ext cx="7137024" cy="4392025"/>
          </a:xfrm>
          <a:prstGeom prst="rect">
            <a:avLst/>
          </a:prstGeom>
          <a:noFill/>
          <a:ln>
            <a:noFill/>
          </a:ln>
        </p:spPr>
      </p:pic>
      <p:sp>
        <p:nvSpPr>
          <p:cNvPr id="309" name="Google Shape;309;p47"/>
          <p:cNvSpPr txBox="1"/>
          <p:nvPr/>
        </p:nvSpPr>
        <p:spPr>
          <a:xfrm rot="-1731542">
            <a:off x="2383618" y="3536802"/>
            <a:ext cx="3013325" cy="54929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Droid Sans"/>
                <a:ea typeface="Droid Sans"/>
                <a:cs typeface="Droid Sans"/>
                <a:sym typeface="Droid Sans"/>
              </a:rPr>
              <a:t>f(N) = 7NT + 8T</a:t>
            </a:r>
            <a:endParaRPr b="1" sz="3000">
              <a:latin typeface="Droid Sans"/>
              <a:ea typeface="Droid Sans"/>
              <a:cs typeface="Droid Sans"/>
              <a:sym typeface="Droid Sans"/>
            </a:endParaRPr>
          </a:p>
        </p:txBody>
      </p:sp>
      <p:sp>
        <p:nvSpPr>
          <p:cNvPr id="310" name="Google Shape;310;p47"/>
          <p:cNvSpPr txBox="1"/>
          <p:nvPr/>
        </p:nvSpPr>
        <p:spPr>
          <a:xfrm rot="-394621">
            <a:off x="4523480" y="4938241"/>
            <a:ext cx="1867490" cy="54932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0000"/>
                </a:solidFill>
                <a:latin typeface="Droid Sans"/>
                <a:ea typeface="Droid Sans"/>
                <a:cs typeface="Droid Sans"/>
                <a:sym typeface="Droid Sans"/>
              </a:rPr>
              <a:t>f(N) = N</a:t>
            </a:r>
            <a:endParaRPr b="1" sz="3000">
              <a:solidFill>
                <a:srgbClr val="FF0000"/>
              </a:solidFill>
              <a:latin typeface="Droid Sans"/>
              <a:ea typeface="Droid Sans"/>
              <a:cs typeface="Droid Sans"/>
              <a:sym typeface="Droid Sans"/>
            </a:endParaRPr>
          </a:p>
        </p:txBody>
      </p:sp>
      <p:sp>
        <p:nvSpPr>
          <p:cNvPr id="311" name="Google Shape;311;p47"/>
          <p:cNvSpPr/>
          <p:nvPr/>
        </p:nvSpPr>
        <p:spPr>
          <a:xfrm>
            <a:off x="3410350" y="1882225"/>
            <a:ext cx="1863600" cy="1581000"/>
          </a:xfrm>
          <a:prstGeom prst="wedgeEllipseCallout">
            <a:avLst>
              <a:gd fmla="val -20833" name="adj1"/>
              <a:gd fmla="val 62500" name="adj2"/>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chemeClr val="dk1"/>
                </a:solidFill>
                <a:latin typeface="Droid Sans"/>
                <a:ea typeface="Droid Sans"/>
                <a:cs typeface="Droid Sans"/>
                <a:sym typeface="Droid Sans"/>
              </a:rPr>
              <a:t>N defines the growth rate</a:t>
            </a:r>
            <a:endParaRPr sz="18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Which term defines the function?</a:t>
            </a:r>
            <a:endParaRPr/>
          </a:p>
        </p:txBody>
      </p:sp>
      <p:graphicFrame>
        <p:nvGraphicFramePr>
          <p:cNvPr id="317" name="Google Shape;317;p48"/>
          <p:cNvGraphicFramePr/>
          <p:nvPr/>
        </p:nvGraphicFramePr>
        <p:xfrm>
          <a:off x="677050" y="2464550"/>
          <a:ext cx="3000000" cy="3000000"/>
        </p:xfrm>
        <a:graphic>
          <a:graphicData uri="http://schemas.openxmlformats.org/drawingml/2006/table">
            <a:tbl>
              <a:tblPr>
                <a:noFill/>
                <a:tableStyleId>{EB8F8B26-B965-49DA-8FF1-B37E1C7E676C}</a:tableStyleId>
              </a:tblPr>
              <a:tblGrid>
                <a:gridCol w="1298325"/>
                <a:gridCol w="2040500"/>
                <a:gridCol w="1214275"/>
                <a:gridCol w="1032275"/>
                <a:gridCol w="1256300"/>
                <a:gridCol w="948225"/>
              </a:tblGrid>
              <a:tr h="381000">
                <a:tc>
                  <a:txBody>
                    <a:bodyPr/>
                    <a:lstStyle/>
                    <a:p>
                      <a:pPr indent="0" lvl="0" marL="0" rtl="0" algn="l">
                        <a:spcBef>
                          <a:spcPts val="0"/>
                        </a:spcBef>
                        <a:spcAft>
                          <a:spcPts val="0"/>
                        </a:spcAft>
                        <a:buNone/>
                      </a:pPr>
                      <a:r>
                        <a:rPr b="1" lang="en" sz="1900">
                          <a:latin typeface="Droid Sans"/>
                          <a:ea typeface="Droid Sans"/>
                          <a:cs typeface="Droid Sans"/>
                          <a:sym typeface="Droid Sans"/>
                        </a:rPr>
                        <a:t>n</a:t>
                      </a:r>
                      <a:endParaRPr b="1" sz="1900">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l">
                        <a:spcBef>
                          <a:spcPts val="0"/>
                        </a:spcBef>
                        <a:spcAft>
                          <a:spcPts val="0"/>
                        </a:spcAft>
                        <a:buNone/>
                      </a:pPr>
                      <a:r>
                        <a:rPr b="1" lang="en" sz="1900">
                          <a:latin typeface="Droid Sans"/>
                          <a:ea typeface="Droid Sans"/>
                          <a:cs typeface="Droid Sans"/>
                          <a:sym typeface="Droid Sans"/>
                        </a:rPr>
                        <a:t>f(n)</a:t>
                      </a:r>
                      <a:endParaRPr b="1" sz="1900">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l">
                        <a:spcBef>
                          <a:spcPts val="0"/>
                        </a:spcBef>
                        <a:spcAft>
                          <a:spcPts val="0"/>
                        </a:spcAft>
                        <a:buNone/>
                      </a:pPr>
                      <a:r>
                        <a:rPr b="1" lang="en" sz="1900">
                          <a:latin typeface="Droid Sans"/>
                          <a:ea typeface="Droid Sans"/>
                          <a:cs typeface="Droid Sans"/>
                          <a:sym typeface="Droid Sans"/>
                        </a:rPr>
                        <a:t>2n</a:t>
                      </a:r>
                      <a:r>
                        <a:rPr b="1" baseline="30000" lang="en" sz="1900">
                          <a:latin typeface="Droid Sans"/>
                          <a:ea typeface="Droid Sans"/>
                          <a:cs typeface="Droid Sans"/>
                          <a:sym typeface="Droid Sans"/>
                        </a:rPr>
                        <a:t>3</a:t>
                      </a:r>
                      <a:endParaRPr b="1" baseline="30000" sz="1900">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l">
                        <a:spcBef>
                          <a:spcPts val="0"/>
                        </a:spcBef>
                        <a:spcAft>
                          <a:spcPts val="0"/>
                        </a:spcAft>
                        <a:buNone/>
                      </a:pPr>
                      <a:r>
                        <a:rPr b="1" lang="en" sz="1900">
                          <a:latin typeface="Droid Sans"/>
                          <a:ea typeface="Droid Sans"/>
                          <a:cs typeface="Droid Sans"/>
                          <a:sym typeface="Droid Sans"/>
                        </a:rPr>
                        <a:t>3n</a:t>
                      </a:r>
                      <a:r>
                        <a:rPr b="1" baseline="30000" lang="en" sz="1900">
                          <a:latin typeface="Droid Sans"/>
                          <a:ea typeface="Droid Sans"/>
                          <a:cs typeface="Droid Sans"/>
                          <a:sym typeface="Droid Sans"/>
                        </a:rPr>
                        <a:t>2</a:t>
                      </a:r>
                      <a:endParaRPr b="1" baseline="30000" sz="1900">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l">
                        <a:spcBef>
                          <a:spcPts val="0"/>
                        </a:spcBef>
                        <a:spcAft>
                          <a:spcPts val="0"/>
                        </a:spcAft>
                        <a:buNone/>
                      </a:pPr>
                      <a:r>
                        <a:rPr b="1" lang="en" sz="1900">
                          <a:latin typeface="Droid Sans"/>
                          <a:ea typeface="Droid Sans"/>
                          <a:cs typeface="Droid Sans"/>
                          <a:sym typeface="Droid Sans"/>
                        </a:rPr>
                        <a:t>log</a:t>
                      </a:r>
                      <a:r>
                        <a:rPr b="1" baseline="-25000" lang="en" sz="1900">
                          <a:latin typeface="Droid Sans"/>
                          <a:ea typeface="Droid Sans"/>
                          <a:cs typeface="Droid Sans"/>
                          <a:sym typeface="Droid Sans"/>
                        </a:rPr>
                        <a:t>10</a:t>
                      </a:r>
                      <a:r>
                        <a:rPr b="1" lang="en" sz="1900">
                          <a:latin typeface="Droid Sans"/>
                          <a:ea typeface="Droid Sans"/>
                          <a:cs typeface="Droid Sans"/>
                          <a:sym typeface="Droid Sans"/>
                        </a:rPr>
                        <a:t>(n)</a:t>
                      </a:r>
                      <a:endParaRPr b="1" sz="1900">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l">
                        <a:spcBef>
                          <a:spcPts val="0"/>
                        </a:spcBef>
                        <a:spcAft>
                          <a:spcPts val="0"/>
                        </a:spcAft>
                        <a:buNone/>
                      </a:pPr>
                      <a:r>
                        <a:rPr b="1" lang="en" sz="1900">
                          <a:latin typeface="Droid Sans"/>
                          <a:ea typeface="Droid Sans"/>
                          <a:cs typeface="Droid Sans"/>
                          <a:sym typeface="Droid Sans"/>
                        </a:rPr>
                        <a:t>333</a:t>
                      </a:r>
                      <a:endParaRPr b="1" sz="1900">
                        <a:latin typeface="Droid Sans"/>
                        <a:ea typeface="Droid Sans"/>
                        <a:cs typeface="Droid Sans"/>
                        <a:sym typeface="Droid Sans"/>
                      </a:endParaRPr>
                    </a:p>
                  </a:txBody>
                  <a:tcPr marT="91425" marB="91425" marR="91425" marL="91425">
                    <a:solidFill>
                      <a:srgbClr val="EFEFEF"/>
                    </a:solidFill>
                  </a:tcPr>
                </a:tc>
              </a:tr>
              <a:tr h="381000">
                <a:tc>
                  <a:txBody>
                    <a:bodyPr/>
                    <a:lstStyle/>
                    <a:p>
                      <a:pPr indent="0" lvl="0" marL="0" rtl="0" algn="l">
                        <a:spcBef>
                          <a:spcPts val="0"/>
                        </a:spcBef>
                        <a:spcAft>
                          <a:spcPts val="0"/>
                        </a:spcAft>
                        <a:buNone/>
                      </a:pPr>
                      <a:r>
                        <a:rPr lang="en" sz="1900">
                          <a:latin typeface="Droid Sans"/>
                          <a:ea typeface="Droid Sans"/>
                          <a:cs typeface="Droid Sans"/>
                          <a:sym typeface="Droid Sans"/>
                        </a:rPr>
                        <a:t>1</a:t>
                      </a:r>
                      <a:endParaRPr sz="1900">
                        <a:latin typeface="Droid Sans"/>
                        <a:ea typeface="Droid Sans"/>
                        <a:cs typeface="Droid Sans"/>
                        <a:sym typeface="Droid Sans"/>
                      </a:endParaRPr>
                    </a:p>
                  </a:txBody>
                  <a:tcPr marT="91425" marB="91425" marR="91425" marL="91425"/>
                </a:tc>
                <a:tc>
                  <a:txBody>
                    <a:bodyPr/>
                    <a:lstStyle/>
                    <a:p>
                      <a:pPr indent="0" lvl="0" marL="0" rtl="0" algn="l">
                        <a:spcBef>
                          <a:spcPts val="0"/>
                        </a:spcBef>
                        <a:spcAft>
                          <a:spcPts val="0"/>
                        </a:spcAft>
                        <a:buNone/>
                      </a:pPr>
                      <a:r>
                        <a:rPr lang="en" sz="1900">
                          <a:latin typeface="Droid Sans"/>
                          <a:ea typeface="Droid Sans"/>
                          <a:cs typeface="Droid Sans"/>
                          <a:sym typeface="Droid Sans"/>
                        </a:rPr>
                        <a:t>338</a:t>
                      </a:r>
                      <a:endParaRPr sz="1900">
                        <a:latin typeface="Droid Sans"/>
                        <a:ea typeface="Droid Sans"/>
                        <a:cs typeface="Droid Sans"/>
                        <a:sym typeface="Droid Sans"/>
                      </a:endParaRPr>
                    </a:p>
                  </a:txBody>
                  <a:tcPr marT="91425" marB="91425" marR="91425" marL="91425"/>
                </a:tc>
                <a:tc>
                  <a:txBody>
                    <a:bodyPr/>
                    <a:lstStyle/>
                    <a:p>
                      <a:pPr indent="0" lvl="0" marL="0" rtl="0" algn="l">
                        <a:spcBef>
                          <a:spcPts val="0"/>
                        </a:spcBef>
                        <a:spcAft>
                          <a:spcPts val="0"/>
                        </a:spcAft>
                        <a:buNone/>
                      </a:pPr>
                      <a:r>
                        <a:rPr b="1" lang="en" sz="1900">
                          <a:solidFill>
                            <a:srgbClr val="85200C"/>
                          </a:solidFill>
                          <a:latin typeface="Droid Sans"/>
                          <a:ea typeface="Droid Sans"/>
                          <a:cs typeface="Droid Sans"/>
                          <a:sym typeface="Droid Sans"/>
                        </a:rPr>
                        <a:t>2</a:t>
                      </a:r>
                      <a:endParaRPr b="1" sz="1900">
                        <a:solidFill>
                          <a:srgbClr val="85200C"/>
                        </a:solidFill>
                        <a:latin typeface="Droid Sans"/>
                        <a:ea typeface="Droid Sans"/>
                        <a:cs typeface="Droid Sans"/>
                        <a:sym typeface="Droid Sans"/>
                      </a:endParaRPr>
                    </a:p>
                  </a:txBody>
                  <a:tcPr marT="91425" marB="91425" marR="91425" marL="91425"/>
                </a:tc>
                <a:tc>
                  <a:txBody>
                    <a:bodyPr/>
                    <a:lstStyle/>
                    <a:p>
                      <a:pPr indent="0" lvl="0" marL="0" rtl="0" algn="l">
                        <a:spcBef>
                          <a:spcPts val="0"/>
                        </a:spcBef>
                        <a:spcAft>
                          <a:spcPts val="0"/>
                        </a:spcAft>
                        <a:buNone/>
                      </a:pPr>
                      <a:r>
                        <a:rPr lang="en" sz="1900">
                          <a:latin typeface="Droid Sans"/>
                          <a:ea typeface="Droid Sans"/>
                          <a:cs typeface="Droid Sans"/>
                          <a:sym typeface="Droid Sans"/>
                        </a:rPr>
                        <a:t>3</a:t>
                      </a:r>
                      <a:endParaRPr sz="1900">
                        <a:latin typeface="Droid Sans"/>
                        <a:ea typeface="Droid Sans"/>
                        <a:cs typeface="Droid Sans"/>
                        <a:sym typeface="Droid Sans"/>
                      </a:endParaRPr>
                    </a:p>
                  </a:txBody>
                  <a:tcPr marT="91425" marB="91425" marR="91425" marL="91425"/>
                </a:tc>
                <a:tc>
                  <a:txBody>
                    <a:bodyPr/>
                    <a:lstStyle/>
                    <a:p>
                      <a:pPr indent="0" lvl="0" marL="0" rtl="0" algn="l">
                        <a:spcBef>
                          <a:spcPts val="0"/>
                        </a:spcBef>
                        <a:spcAft>
                          <a:spcPts val="0"/>
                        </a:spcAft>
                        <a:buNone/>
                      </a:pPr>
                      <a:r>
                        <a:rPr lang="en" sz="1900">
                          <a:latin typeface="Droid Sans"/>
                          <a:ea typeface="Droid Sans"/>
                          <a:cs typeface="Droid Sans"/>
                          <a:sym typeface="Droid Sans"/>
                        </a:rPr>
                        <a:t>0</a:t>
                      </a:r>
                      <a:endParaRPr sz="1900">
                        <a:latin typeface="Droid Sans"/>
                        <a:ea typeface="Droid Sans"/>
                        <a:cs typeface="Droid Sans"/>
                        <a:sym typeface="Droid Sans"/>
                      </a:endParaRPr>
                    </a:p>
                  </a:txBody>
                  <a:tcPr marT="91425" marB="91425" marR="91425" marL="91425"/>
                </a:tc>
                <a:tc>
                  <a:txBody>
                    <a:bodyPr/>
                    <a:lstStyle/>
                    <a:p>
                      <a:pPr indent="0" lvl="0" marL="0" rtl="0" algn="l">
                        <a:spcBef>
                          <a:spcPts val="0"/>
                        </a:spcBef>
                        <a:spcAft>
                          <a:spcPts val="0"/>
                        </a:spcAft>
                        <a:buNone/>
                      </a:pPr>
                      <a:r>
                        <a:rPr lang="en" sz="1900">
                          <a:solidFill>
                            <a:schemeClr val="dk1"/>
                          </a:solidFill>
                          <a:latin typeface="Droid Sans"/>
                          <a:ea typeface="Droid Sans"/>
                          <a:cs typeface="Droid Sans"/>
                          <a:sym typeface="Droid Sans"/>
                        </a:rPr>
                        <a:t>333</a:t>
                      </a:r>
                      <a:endParaRPr sz="1900">
                        <a:latin typeface="Droid Sans"/>
                        <a:ea typeface="Droid Sans"/>
                        <a:cs typeface="Droid Sans"/>
                        <a:sym typeface="Droid Sans"/>
                      </a:endParaRPr>
                    </a:p>
                  </a:txBody>
                  <a:tcPr marT="91425" marB="91425" marR="91425" marL="91425"/>
                </a:tc>
              </a:tr>
              <a:tr h="381000">
                <a:tc>
                  <a:txBody>
                    <a:bodyPr/>
                    <a:lstStyle/>
                    <a:p>
                      <a:pPr indent="0" lvl="0" marL="0" rtl="0" algn="l">
                        <a:spcBef>
                          <a:spcPts val="0"/>
                        </a:spcBef>
                        <a:spcAft>
                          <a:spcPts val="0"/>
                        </a:spcAft>
                        <a:buNone/>
                      </a:pPr>
                      <a:r>
                        <a:rPr lang="en" sz="1900">
                          <a:latin typeface="Droid Sans"/>
                          <a:ea typeface="Droid Sans"/>
                          <a:cs typeface="Droid Sans"/>
                          <a:sym typeface="Droid Sans"/>
                        </a:rPr>
                        <a:t>10</a:t>
                      </a:r>
                      <a:endParaRPr sz="1900">
                        <a:latin typeface="Droid Sans"/>
                        <a:ea typeface="Droid Sans"/>
                        <a:cs typeface="Droid Sans"/>
                        <a:sym typeface="Droid Sans"/>
                      </a:endParaRPr>
                    </a:p>
                  </a:txBody>
                  <a:tcPr marT="91425" marB="91425" marR="91425" marL="91425"/>
                </a:tc>
                <a:tc>
                  <a:txBody>
                    <a:bodyPr/>
                    <a:lstStyle/>
                    <a:p>
                      <a:pPr indent="0" lvl="0" marL="0" rtl="0" algn="l">
                        <a:spcBef>
                          <a:spcPts val="0"/>
                        </a:spcBef>
                        <a:spcAft>
                          <a:spcPts val="0"/>
                        </a:spcAft>
                        <a:buNone/>
                      </a:pPr>
                      <a:r>
                        <a:rPr lang="en" sz="1900">
                          <a:latin typeface="Droid Sans"/>
                          <a:ea typeface="Droid Sans"/>
                          <a:cs typeface="Droid Sans"/>
                          <a:sym typeface="Droid Sans"/>
                        </a:rPr>
                        <a:t>2634</a:t>
                      </a:r>
                      <a:endParaRPr sz="1900">
                        <a:latin typeface="Droid Sans"/>
                        <a:ea typeface="Droid Sans"/>
                        <a:cs typeface="Droid Sans"/>
                        <a:sym typeface="Droid Sans"/>
                      </a:endParaRPr>
                    </a:p>
                  </a:txBody>
                  <a:tcPr marT="91425" marB="91425" marR="91425" marL="91425"/>
                </a:tc>
                <a:tc>
                  <a:txBody>
                    <a:bodyPr/>
                    <a:lstStyle/>
                    <a:p>
                      <a:pPr indent="0" lvl="0" marL="0" rtl="0" algn="l">
                        <a:spcBef>
                          <a:spcPts val="0"/>
                        </a:spcBef>
                        <a:spcAft>
                          <a:spcPts val="0"/>
                        </a:spcAft>
                        <a:buNone/>
                      </a:pPr>
                      <a:r>
                        <a:rPr b="1" lang="en" sz="1900">
                          <a:solidFill>
                            <a:srgbClr val="85200C"/>
                          </a:solidFill>
                          <a:latin typeface="Droid Sans"/>
                          <a:ea typeface="Droid Sans"/>
                          <a:cs typeface="Droid Sans"/>
                          <a:sym typeface="Droid Sans"/>
                        </a:rPr>
                        <a:t>2x10</a:t>
                      </a:r>
                      <a:r>
                        <a:rPr b="1" baseline="30000" lang="en" sz="1900">
                          <a:solidFill>
                            <a:srgbClr val="85200C"/>
                          </a:solidFill>
                          <a:latin typeface="Droid Sans"/>
                          <a:ea typeface="Droid Sans"/>
                          <a:cs typeface="Droid Sans"/>
                          <a:sym typeface="Droid Sans"/>
                        </a:rPr>
                        <a:t>3</a:t>
                      </a:r>
                      <a:endParaRPr b="1" baseline="30000" sz="1900">
                        <a:solidFill>
                          <a:srgbClr val="85200C"/>
                        </a:solidFill>
                        <a:latin typeface="Droid Sans"/>
                        <a:ea typeface="Droid Sans"/>
                        <a:cs typeface="Droid Sans"/>
                        <a:sym typeface="Droid Sans"/>
                      </a:endParaRPr>
                    </a:p>
                  </a:txBody>
                  <a:tcPr marT="91425" marB="91425" marR="91425" marL="91425"/>
                </a:tc>
                <a:tc>
                  <a:txBody>
                    <a:bodyPr/>
                    <a:lstStyle/>
                    <a:p>
                      <a:pPr indent="0" lvl="0" marL="0" rtl="0" algn="l">
                        <a:spcBef>
                          <a:spcPts val="0"/>
                        </a:spcBef>
                        <a:spcAft>
                          <a:spcPts val="0"/>
                        </a:spcAft>
                        <a:buNone/>
                      </a:pPr>
                      <a:r>
                        <a:rPr lang="en" sz="1900">
                          <a:latin typeface="Droid Sans"/>
                          <a:ea typeface="Droid Sans"/>
                          <a:cs typeface="Droid Sans"/>
                          <a:sym typeface="Droid Sans"/>
                        </a:rPr>
                        <a:t>3x10</a:t>
                      </a:r>
                      <a:r>
                        <a:rPr baseline="30000" lang="en" sz="1900">
                          <a:latin typeface="Droid Sans"/>
                          <a:ea typeface="Droid Sans"/>
                          <a:cs typeface="Droid Sans"/>
                          <a:sym typeface="Droid Sans"/>
                        </a:rPr>
                        <a:t>2</a:t>
                      </a:r>
                      <a:endParaRPr baseline="30000" sz="1900">
                        <a:latin typeface="Droid Sans"/>
                        <a:ea typeface="Droid Sans"/>
                        <a:cs typeface="Droid Sans"/>
                        <a:sym typeface="Droid Sans"/>
                      </a:endParaRPr>
                    </a:p>
                  </a:txBody>
                  <a:tcPr marT="91425" marB="91425" marR="91425" marL="91425"/>
                </a:tc>
                <a:tc>
                  <a:txBody>
                    <a:bodyPr/>
                    <a:lstStyle/>
                    <a:p>
                      <a:pPr indent="0" lvl="0" marL="0" rtl="0" algn="l">
                        <a:spcBef>
                          <a:spcPts val="0"/>
                        </a:spcBef>
                        <a:spcAft>
                          <a:spcPts val="0"/>
                        </a:spcAft>
                        <a:buNone/>
                      </a:pPr>
                      <a:r>
                        <a:rPr lang="en" sz="1900">
                          <a:latin typeface="Droid Sans"/>
                          <a:ea typeface="Droid Sans"/>
                          <a:cs typeface="Droid Sans"/>
                          <a:sym typeface="Droid Sans"/>
                        </a:rPr>
                        <a:t>1</a:t>
                      </a:r>
                      <a:endParaRPr sz="1900">
                        <a:latin typeface="Droid Sans"/>
                        <a:ea typeface="Droid Sans"/>
                        <a:cs typeface="Droid Sans"/>
                        <a:sym typeface="Droid Sans"/>
                      </a:endParaRPr>
                    </a:p>
                  </a:txBody>
                  <a:tcPr marT="91425" marB="91425" marR="91425" marL="91425"/>
                </a:tc>
                <a:tc>
                  <a:txBody>
                    <a:bodyPr/>
                    <a:lstStyle/>
                    <a:p>
                      <a:pPr indent="0" lvl="0" marL="0" rtl="0" algn="l">
                        <a:spcBef>
                          <a:spcPts val="0"/>
                        </a:spcBef>
                        <a:spcAft>
                          <a:spcPts val="0"/>
                        </a:spcAft>
                        <a:buNone/>
                      </a:pPr>
                      <a:r>
                        <a:rPr lang="en" sz="1900">
                          <a:solidFill>
                            <a:schemeClr val="dk1"/>
                          </a:solidFill>
                          <a:latin typeface="Droid Sans"/>
                          <a:ea typeface="Droid Sans"/>
                          <a:cs typeface="Droid Sans"/>
                          <a:sym typeface="Droid Sans"/>
                        </a:rPr>
                        <a:t>333</a:t>
                      </a:r>
                      <a:endParaRPr sz="1900">
                        <a:latin typeface="Droid Sans"/>
                        <a:ea typeface="Droid Sans"/>
                        <a:cs typeface="Droid Sans"/>
                        <a:sym typeface="Droid Sans"/>
                      </a:endParaRPr>
                    </a:p>
                  </a:txBody>
                  <a:tcPr marT="91425" marB="91425" marR="91425" marL="91425"/>
                </a:tc>
              </a:tr>
              <a:tr h="381000">
                <a:tc>
                  <a:txBody>
                    <a:bodyPr/>
                    <a:lstStyle/>
                    <a:p>
                      <a:pPr indent="0" lvl="0" marL="0" rtl="0" algn="l">
                        <a:spcBef>
                          <a:spcPts val="0"/>
                        </a:spcBef>
                        <a:spcAft>
                          <a:spcPts val="0"/>
                        </a:spcAft>
                        <a:buNone/>
                      </a:pPr>
                      <a:r>
                        <a:rPr lang="en" sz="1900">
                          <a:latin typeface="Droid Sans"/>
                          <a:ea typeface="Droid Sans"/>
                          <a:cs typeface="Droid Sans"/>
                          <a:sym typeface="Droid Sans"/>
                        </a:rPr>
                        <a:t>100</a:t>
                      </a:r>
                      <a:endParaRPr sz="1900">
                        <a:latin typeface="Droid Sans"/>
                        <a:ea typeface="Droid Sans"/>
                        <a:cs typeface="Droid Sans"/>
                        <a:sym typeface="Droid Sans"/>
                      </a:endParaRPr>
                    </a:p>
                  </a:txBody>
                  <a:tcPr marT="91425" marB="91425" marR="91425" marL="91425"/>
                </a:tc>
                <a:tc>
                  <a:txBody>
                    <a:bodyPr/>
                    <a:lstStyle/>
                    <a:p>
                      <a:pPr indent="0" lvl="0" marL="0" rtl="0" algn="l">
                        <a:spcBef>
                          <a:spcPts val="0"/>
                        </a:spcBef>
                        <a:spcAft>
                          <a:spcPts val="0"/>
                        </a:spcAft>
                        <a:buNone/>
                      </a:pPr>
                      <a:r>
                        <a:rPr lang="en" sz="1900">
                          <a:latin typeface="Droid Sans"/>
                          <a:ea typeface="Droid Sans"/>
                          <a:cs typeface="Droid Sans"/>
                          <a:sym typeface="Droid Sans"/>
                        </a:rPr>
                        <a:t>2030335</a:t>
                      </a:r>
                      <a:endParaRPr sz="1900">
                        <a:latin typeface="Droid Sans"/>
                        <a:ea typeface="Droid Sans"/>
                        <a:cs typeface="Droid Sans"/>
                        <a:sym typeface="Droid Sans"/>
                      </a:endParaRPr>
                    </a:p>
                  </a:txBody>
                  <a:tcPr marT="91425" marB="91425" marR="91425" marL="91425"/>
                </a:tc>
                <a:tc>
                  <a:txBody>
                    <a:bodyPr/>
                    <a:lstStyle/>
                    <a:p>
                      <a:pPr indent="0" lvl="0" marL="0" rtl="0" algn="l">
                        <a:spcBef>
                          <a:spcPts val="0"/>
                        </a:spcBef>
                        <a:spcAft>
                          <a:spcPts val="0"/>
                        </a:spcAft>
                        <a:buNone/>
                      </a:pPr>
                      <a:r>
                        <a:rPr b="1" lang="en" sz="1900">
                          <a:solidFill>
                            <a:srgbClr val="85200C"/>
                          </a:solidFill>
                          <a:latin typeface="Droid Sans"/>
                          <a:ea typeface="Droid Sans"/>
                          <a:cs typeface="Droid Sans"/>
                          <a:sym typeface="Droid Sans"/>
                        </a:rPr>
                        <a:t>2x10</a:t>
                      </a:r>
                      <a:r>
                        <a:rPr b="1" baseline="30000" lang="en" sz="1900">
                          <a:solidFill>
                            <a:srgbClr val="85200C"/>
                          </a:solidFill>
                          <a:latin typeface="Droid Sans"/>
                          <a:ea typeface="Droid Sans"/>
                          <a:cs typeface="Droid Sans"/>
                          <a:sym typeface="Droid Sans"/>
                        </a:rPr>
                        <a:t>6</a:t>
                      </a:r>
                      <a:endParaRPr b="1" baseline="30000" sz="1900">
                        <a:solidFill>
                          <a:srgbClr val="85200C"/>
                        </a:solidFill>
                        <a:latin typeface="Droid Sans"/>
                        <a:ea typeface="Droid Sans"/>
                        <a:cs typeface="Droid Sans"/>
                        <a:sym typeface="Droid Sans"/>
                      </a:endParaRPr>
                    </a:p>
                  </a:txBody>
                  <a:tcPr marT="91425" marB="91425" marR="91425" marL="91425"/>
                </a:tc>
                <a:tc>
                  <a:txBody>
                    <a:bodyPr/>
                    <a:lstStyle/>
                    <a:p>
                      <a:pPr indent="0" lvl="0" marL="0" rtl="0" algn="l">
                        <a:spcBef>
                          <a:spcPts val="0"/>
                        </a:spcBef>
                        <a:spcAft>
                          <a:spcPts val="0"/>
                        </a:spcAft>
                        <a:buNone/>
                      </a:pPr>
                      <a:r>
                        <a:rPr lang="en" sz="1900">
                          <a:latin typeface="Droid Sans"/>
                          <a:ea typeface="Droid Sans"/>
                          <a:cs typeface="Droid Sans"/>
                          <a:sym typeface="Droid Sans"/>
                        </a:rPr>
                        <a:t>3x10</a:t>
                      </a:r>
                      <a:r>
                        <a:rPr baseline="30000" lang="en" sz="1900">
                          <a:latin typeface="Droid Sans"/>
                          <a:ea typeface="Droid Sans"/>
                          <a:cs typeface="Droid Sans"/>
                          <a:sym typeface="Droid Sans"/>
                        </a:rPr>
                        <a:t>4</a:t>
                      </a:r>
                      <a:endParaRPr baseline="30000" sz="1900">
                        <a:latin typeface="Droid Sans"/>
                        <a:ea typeface="Droid Sans"/>
                        <a:cs typeface="Droid Sans"/>
                        <a:sym typeface="Droid Sans"/>
                      </a:endParaRPr>
                    </a:p>
                  </a:txBody>
                  <a:tcPr marT="91425" marB="91425" marR="91425" marL="91425"/>
                </a:tc>
                <a:tc>
                  <a:txBody>
                    <a:bodyPr/>
                    <a:lstStyle/>
                    <a:p>
                      <a:pPr indent="0" lvl="0" marL="0" rtl="0" algn="l">
                        <a:spcBef>
                          <a:spcPts val="0"/>
                        </a:spcBef>
                        <a:spcAft>
                          <a:spcPts val="0"/>
                        </a:spcAft>
                        <a:buNone/>
                      </a:pPr>
                      <a:r>
                        <a:rPr lang="en" sz="1900">
                          <a:latin typeface="Droid Sans"/>
                          <a:ea typeface="Droid Sans"/>
                          <a:cs typeface="Droid Sans"/>
                          <a:sym typeface="Droid Sans"/>
                        </a:rPr>
                        <a:t>2</a:t>
                      </a:r>
                      <a:endParaRPr sz="1900">
                        <a:latin typeface="Droid Sans"/>
                        <a:ea typeface="Droid Sans"/>
                        <a:cs typeface="Droid Sans"/>
                        <a:sym typeface="Droid Sans"/>
                      </a:endParaRPr>
                    </a:p>
                  </a:txBody>
                  <a:tcPr marT="91425" marB="91425" marR="91425" marL="91425"/>
                </a:tc>
                <a:tc>
                  <a:txBody>
                    <a:bodyPr/>
                    <a:lstStyle/>
                    <a:p>
                      <a:pPr indent="0" lvl="0" marL="0" rtl="0" algn="l">
                        <a:spcBef>
                          <a:spcPts val="0"/>
                        </a:spcBef>
                        <a:spcAft>
                          <a:spcPts val="0"/>
                        </a:spcAft>
                        <a:buNone/>
                      </a:pPr>
                      <a:r>
                        <a:rPr lang="en" sz="1900">
                          <a:solidFill>
                            <a:schemeClr val="dk1"/>
                          </a:solidFill>
                          <a:latin typeface="Droid Sans"/>
                          <a:ea typeface="Droid Sans"/>
                          <a:cs typeface="Droid Sans"/>
                          <a:sym typeface="Droid Sans"/>
                        </a:rPr>
                        <a:t>333</a:t>
                      </a:r>
                      <a:endParaRPr sz="1900">
                        <a:latin typeface="Droid Sans"/>
                        <a:ea typeface="Droid Sans"/>
                        <a:cs typeface="Droid Sans"/>
                        <a:sym typeface="Droid Sans"/>
                      </a:endParaRPr>
                    </a:p>
                  </a:txBody>
                  <a:tcPr marT="91425" marB="91425" marR="91425" marL="91425"/>
                </a:tc>
              </a:tr>
              <a:tr h="381000">
                <a:tc>
                  <a:txBody>
                    <a:bodyPr/>
                    <a:lstStyle/>
                    <a:p>
                      <a:pPr indent="0" lvl="0" marL="0" rtl="0" algn="l">
                        <a:spcBef>
                          <a:spcPts val="0"/>
                        </a:spcBef>
                        <a:spcAft>
                          <a:spcPts val="0"/>
                        </a:spcAft>
                        <a:buNone/>
                      </a:pPr>
                      <a:r>
                        <a:rPr lang="en" sz="1900">
                          <a:latin typeface="Droid Sans"/>
                          <a:ea typeface="Droid Sans"/>
                          <a:cs typeface="Droid Sans"/>
                          <a:sym typeface="Droid Sans"/>
                        </a:rPr>
                        <a:t>1000</a:t>
                      </a:r>
                      <a:endParaRPr sz="1900">
                        <a:latin typeface="Droid Sans"/>
                        <a:ea typeface="Droid Sans"/>
                        <a:cs typeface="Droid Sans"/>
                        <a:sym typeface="Droid Sans"/>
                      </a:endParaRPr>
                    </a:p>
                  </a:txBody>
                  <a:tcPr marT="91425" marB="91425" marR="91425" marL="91425"/>
                </a:tc>
                <a:tc>
                  <a:txBody>
                    <a:bodyPr/>
                    <a:lstStyle/>
                    <a:p>
                      <a:pPr indent="0" lvl="0" marL="0" rtl="0" algn="l">
                        <a:spcBef>
                          <a:spcPts val="0"/>
                        </a:spcBef>
                        <a:spcAft>
                          <a:spcPts val="0"/>
                        </a:spcAft>
                        <a:buNone/>
                      </a:pPr>
                      <a:r>
                        <a:rPr lang="en" sz="1900">
                          <a:latin typeface="Droid Sans"/>
                          <a:ea typeface="Droid Sans"/>
                          <a:cs typeface="Droid Sans"/>
                          <a:sym typeface="Droid Sans"/>
                        </a:rPr>
                        <a:t>2003000336</a:t>
                      </a:r>
                      <a:endParaRPr sz="1900">
                        <a:latin typeface="Droid Sans"/>
                        <a:ea typeface="Droid Sans"/>
                        <a:cs typeface="Droid Sans"/>
                        <a:sym typeface="Droid Sans"/>
                      </a:endParaRPr>
                    </a:p>
                  </a:txBody>
                  <a:tcPr marT="91425" marB="91425" marR="91425" marL="91425"/>
                </a:tc>
                <a:tc>
                  <a:txBody>
                    <a:bodyPr/>
                    <a:lstStyle/>
                    <a:p>
                      <a:pPr indent="0" lvl="0" marL="0" rtl="0" algn="l">
                        <a:spcBef>
                          <a:spcPts val="0"/>
                        </a:spcBef>
                        <a:spcAft>
                          <a:spcPts val="0"/>
                        </a:spcAft>
                        <a:buNone/>
                      </a:pPr>
                      <a:r>
                        <a:rPr b="1" lang="en" sz="1900">
                          <a:solidFill>
                            <a:srgbClr val="85200C"/>
                          </a:solidFill>
                          <a:latin typeface="Droid Sans"/>
                          <a:ea typeface="Droid Sans"/>
                          <a:cs typeface="Droid Sans"/>
                          <a:sym typeface="Droid Sans"/>
                        </a:rPr>
                        <a:t>2x10</a:t>
                      </a:r>
                      <a:r>
                        <a:rPr b="1" baseline="30000" lang="en" sz="1900">
                          <a:solidFill>
                            <a:srgbClr val="85200C"/>
                          </a:solidFill>
                          <a:latin typeface="Droid Sans"/>
                          <a:ea typeface="Droid Sans"/>
                          <a:cs typeface="Droid Sans"/>
                          <a:sym typeface="Droid Sans"/>
                        </a:rPr>
                        <a:t>9</a:t>
                      </a:r>
                      <a:endParaRPr b="1" baseline="30000" sz="1900">
                        <a:solidFill>
                          <a:srgbClr val="85200C"/>
                        </a:solidFill>
                        <a:latin typeface="Droid Sans"/>
                        <a:ea typeface="Droid Sans"/>
                        <a:cs typeface="Droid Sans"/>
                        <a:sym typeface="Droid Sans"/>
                      </a:endParaRPr>
                    </a:p>
                  </a:txBody>
                  <a:tcPr marT="91425" marB="91425" marR="91425" marL="91425"/>
                </a:tc>
                <a:tc>
                  <a:txBody>
                    <a:bodyPr/>
                    <a:lstStyle/>
                    <a:p>
                      <a:pPr indent="0" lvl="0" marL="0" rtl="0" algn="l">
                        <a:spcBef>
                          <a:spcPts val="0"/>
                        </a:spcBef>
                        <a:spcAft>
                          <a:spcPts val="0"/>
                        </a:spcAft>
                        <a:buNone/>
                      </a:pPr>
                      <a:r>
                        <a:rPr lang="en" sz="1900">
                          <a:latin typeface="Droid Sans"/>
                          <a:ea typeface="Droid Sans"/>
                          <a:cs typeface="Droid Sans"/>
                          <a:sym typeface="Droid Sans"/>
                        </a:rPr>
                        <a:t>3x10</a:t>
                      </a:r>
                      <a:r>
                        <a:rPr baseline="30000" lang="en" sz="1900">
                          <a:latin typeface="Droid Sans"/>
                          <a:ea typeface="Droid Sans"/>
                          <a:cs typeface="Droid Sans"/>
                          <a:sym typeface="Droid Sans"/>
                        </a:rPr>
                        <a:t>6</a:t>
                      </a:r>
                      <a:endParaRPr baseline="30000" sz="1900">
                        <a:latin typeface="Droid Sans"/>
                        <a:ea typeface="Droid Sans"/>
                        <a:cs typeface="Droid Sans"/>
                        <a:sym typeface="Droid Sans"/>
                      </a:endParaRPr>
                    </a:p>
                  </a:txBody>
                  <a:tcPr marT="91425" marB="91425" marR="91425" marL="91425"/>
                </a:tc>
                <a:tc>
                  <a:txBody>
                    <a:bodyPr/>
                    <a:lstStyle/>
                    <a:p>
                      <a:pPr indent="0" lvl="0" marL="0" rtl="0" algn="l">
                        <a:spcBef>
                          <a:spcPts val="0"/>
                        </a:spcBef>
                        <a:spcAft>
                          <a:spcPts val="0"/>
                        </a:spcAft>
                        <a:buNone/>
                      </a:pPr>
                      <a:r>
                        <a:rPr lang="en" sz="1900">
                          <a:latin typeface="Droid Sans"/>
                          <a:ea typeface="Droid Sans"/>
                          <a:cs typeface="Droid Sans"/>
                          <a:sym typeface="Droid Sans"/>
                        </a:rPr>
                        <a:t>3</a:t>
                      </a:r>
                      <a:endParaRPr sz="1900">
                        <a:latin typeface="Droid Sans"/>
                        <a:ea typeface="Droid Sans"/>
                        <a:cs typeface="Droid Sans"/>
                        <a:sym typeface="Droid Sans"/>
                      </a:endParaRPr>
                    </a:p>
                  </a:txBody>
                  <a:tcPr marT="91425" marB="91425" marR="91425" marL="91425"/>
                </a:tc>
                <a:tc>
                  <a:txBody>
                    <a:bodyPr/>
                    <a:lstStyle/>
                    <a:p>
                      <a:pPr indent="0" lvl="0" marL="0" rtl="0" algn="l">
                        <a:spcBef>
                          <a:spcPts val="0"/>
                        </a:spcBef>
                        <a:spcAft>
                          <a:spcPts val="0"/>
                        </a:spcAft>
                        <a:buNone/>
                      </a:pPr>
                      <a:r>
                        <a:rPr lang="en" sz="1900">
                          <a:solidFill>
                            <a:schemeClr val="dk1"/>
                          </a:solidFill>
                          <a:latin typeface="Droid Sans"/>
                          <a:ea typeface="Droid Sans"/>
                          <a:cs typeface="Droid Sans"/>
                          <a:sym typeface="Droid Sans"/>
                        </a:rPr>
                        <a:t>333</a:t>
                      </a:r>
                      <a:endParaRPr sz="1900">
                        <a:latin typeface="Droid Sans"/>
                        <a:ea typeface="Droid Sans"/>
                        <a:cs typeface="Droid Sans"/>
                        <a:sym typeface="Droid Sans"/>
                      </a:endParaRPr>
                    </a:p>
                  </a:txBody>
                  <a:tcPr marT="91425" marB="91425" marR="91425" marL="91425"/>
                </a:tc>
              </a:tr>
              <a:tr h="381000">
                <a:tc>
                  <a:txBody>
                    <a:bodyPr/>
                    <a:lstStyle/>
                    <a:p>
                      <a:pPr indent="0" lvl="0" marL="0" rtl="0" algn="l">
                        <a:spcBef>
                          <a:spcPts val="0"/>
                        </a:spcBef>
                        <a:spcAft>
                          <a:spcPts val="0"/>
                        </a:spcAft>
                        <a:buNone/>
                      </a:pPr>
                      <a:r>
                        <a:rPr lang="en" sz="1900">
                          <a:latin typeface="Droid Sans"/>
                          <a:ea typeface="Droid Sans"/>
                          <a:cs typeface="Droid Sans"/>
                          <a:sym typeface="Droid Sans"/>
                        </a:rPr>
                        <a:t>10000</a:t>
                      </a:r>
                      <a:endParaRPr sz="1900">
                        <a:latin typeface="Droid Sans"/>
                        <a:ea typeface="Droid Sans"/>
                        <a:cs typeface="Droid Sans"/>
                        <a:sym typeface="Droid Sans"/>
                      </a:endParaRPr>
                    </a:p>
                  </a:txBody>
                  <a:tcPr marT="91425" marB="91425" marR="91425" marL="91425"/>
                </a:tc>
                <a:tc>
                  <a:txBody>
                    <a:bodyPr/>
                    <a:lstStyle/>
                    <a:p>
                      <a:pPr indent="0" lvl="0" marL="0" rtl="0" algn="l">
                        <a:spcBef>
                          <a:spcPts val="0"/>
                        </a:spcBef>
                        <a:spcAft>
                          <a:spcPts val="0"/>
                        </a:spcAft>
                        <a:buNone/>
                      </a:pPr>
                      <a:r>
                        <a:rPr lang="en" sz="1900">
                          <a:latin typeface="Droid Sans"/>
                          <a:ea typeface="Droid Sans"/>
                          <a:cs typeface="Droid Sans"/>
                          <a:sym typeface="Droid Sans"/>
                        </a:rPr>
                        <a:t>2000300000337</a:t>
                      </a:r>
                      <a:endParaRPr sz="1900">
                        <a:latin typeface="Droid Sans"/>
                        <a:ea typeface="Droid Sans"/>
                        <a:cs typeface="Droid Sans"/>
                        <a:sym typeface="Droid Sans"/>
                      </a:endParaRPr>
                    </a:p>
                  </a:txBody>
                  <a:tcPr marT="91425" marB="91425" marR="91425" marL="91425"/>
                </a:tc>
                <a:tc>
                  <a:txBody>
                    <a:bodyPr/>
                    <a:lstStyle/>
                    <a:p>
                      <a:pPr indent="0" lvl="0" marL="0" rtl="0" algn="l">
                        <a:spcBef>
                          <a:spcPts val="0"/>
                        </a:spcBef>
                        <a:spcAft>
                          <a:spcPts val="0"/>
                        </a:spcAft>
                        <a:buNone/>
                      </a:pPr>
                      <a:r>
                        <a:rPr b="1" lang="en" sz="1900">
                          <a:solidFill>
                            <a:srgbClr val="85200C"/>
                          </a:solidFill>
                          <a:latin typeface="Droid Sans"/>
                          <a:ea typeface="Droid Sans"/>
                          <a:cs typeface="Droid Sans"/>
                          <a:sym typeface="Droid Sans"/>
                        </a:rPr>
                        <a:t>2x10</a:t>
                      </a:r>
                      <a:r>
                        <a:rPr b="1" baseline="30000" lang="en" sz="1900">
                          <a:solidFill>
                            <a:srgbClr val="85200C"/>
                          </a:solidFill>
                          <a:latin typeface="Droid Sans"/>
                          <a:ea typeface="Droid Sans"/>
                          <a:cs typeface="Droid Sans"/>
                          <a:sym typeface="Droid Sans"/>
                        </a:rPr>
                        <a:t>12</a:t>
                      </a:r>
                      <a:endParaRPr b="1" baseline="30000" sz="1900">
                        <a:solidFill>
                          <a:srgbClr val="85200C"/>
                        </a:solidFill>
                        <a:latin typeface="Droid Sans"/>
                        <a:ea typeface="Droid Sans"/>
                        <a:cs typeface="Droid Sans"/>
                        <a:sym typeface="Droid Sans"/>
                      </a:endParaRPr>
                    </a:p>
                  </a:txBody>
                  <a:tcPr marT="91425" marB="91425" marR="91425" marL="91425"/>
                </a:tc>
                <a:tc>
                  <a:txBody>
                    <a:bodyPr/>
                    <a:lstStyle/>
                    <a:p>
                      <a:pPr indent="0" lvl="0" marL="0" rtl="0" algn="l">
                        <a:spcBef>
                          <a:spcPts val="0"/>
                        </a:spcBef>
                        <a:spcAft>
                          <a:spcPts val="0"/>
                        </a:spcAft>
                        <a:buNone/>
                      </a:pPr>
                      <a:r>
                        <a:rPr lang="en" sz="1900">
                          <a:latin typeface="Droid Sans"/>
                          <a:ea typeface="Droid Sans"/>
                          <a:cs typeface="Droid Sans"/>
                          <a:sym typeface="Droid Sans"/>
                        </a:rPr>
                        <a:t>3x10</a:t>
                      </a:r>
                      <a:r>
                        <a:rPr baseline="30000" lang="en" sz="1900">
                          <a:latin typeface="Droid Sans"/>
                          <a:ea typeface="Droid Sans"/>
                          <a:cs typeface="Droid Sans"/>
                          <a:sym typeface="Droid Sans"/>
                        </a:rPr>
                        <a:t>8</a:t>
                      </a:r>
                      <a:endParaRPr baseline="30000" sz="1900">
                        <a:latin typeface="Droid Sans"/>
                        <a:ea typeface="Droid Sans"/>
                        <a:cs typeface="Droid Sans"/>
                        <a:sym typeface="Droid Sans"/>
                      </a:endParaRPr>
                    </a:p>
                  </a:txBody>
                  <a:tcPr marT="91425" marB="91425" marR="91425" marL="91425"/>
                </a:tc>
                <a:tc>
                  <a:txBody>
                    <a:bodyPr/>
                    <a:lstStyle/>
                    <a:p>
                      <a:pPr indent="0" lvl="0" marL="0" rtl="0" algn="l">
                        <a:spcBef>
                          <a:spcPts val="0"/>
                        </a:spcBef>
                        <a:spcAft>
                          <a:spcPts val="0"/>
                        </a:spcAft>
                        <a:buNone/>
                      </a:pPr>
                      <a:r>
                        <a:rPr lang="en" sz="1900">
                          <a:latin typeface="Droid Sans"/>
                          <a:ea typeface="Droid Sans"/>
                          <a:cs typeface="Droid Sans"/>
                          <a:sym typeface="Droid Sans"/>
                        </a:rPr>
                        <a:t>4</a:t>
                      </a:r>
                      <a:endParaRPr sz="1900">
                        <a:latin typeface="Droid Sans"/>
                        <a:ea typeface="Droid Sans"/>
                        <a:cs typeface="Droid Sans"/>
                        <a:sym typeface="Droid Sans"/>
                      </a:endParaRPr>
                    </a:p>
                  </a:txBody>
                  <a:tcPr marT="91425" marB="91425" marR="91425" marL="91425"/>
                </a:tc>
                <a:tc>
                  <a:txBody>
                    <a:bodyPr/>
                    <a:lstStyle/>
                    <a:p>
                      <a:pPr indent="0" lvl="0" marL="0" rtl="0" algn="l">
                        <a:spcBef>
                          <a:spcPts val="0"/>
                        </a:spcBef>
                        <a:spcAft>
                          <a:spcPts val="0"/>
                        </a:spcAft>
                        <a:buNone/>
                      </a:pPr>
                      <a:r>
                        <a:rPr lang="en" sz="1900">
                          <a:solidFill>
                            <a:schemeClr val="dk1"/>
                          </a:solidFill>
                          <a:latin typeface="Droid Sans"/>
                          <a:ea typeface="Droid Sans"/>
                          <a:cs typeface="Droid Sans"/>
                          <a:sym typeface="Droid Sans"/>
                        </a:rPr>
                        <a:t>333</a:t>
                      </a:r>
                      <a:endParaRPr sz="1900">
                        <a:latin typeface="Droid Sans"/>
                        <a:ea typeface="Droid Sans"/>
                        <a:cs typeface="Droid Sans"/>
                        <a:sym typeface="Droid Sans"/>
                      </a:endParaRPr>
                    </a:p>
                  </a:txBody>
                  <a:tcPr marT="91425" marB="91425" marR="91425" marL="91425"/>
                </a:tc>
              </a:tr>
            </a:tbl>
          </a:graphicData>
        </a:graphic>
      </p:graphicFrame>
      <p:sp>
        <p:nvSpPr>
          <p:cNvPr id="318" name="Google Shape;318;p48"/>
          <p:cNvSpPr txBox="1"/>
          <p:nvPr>
            <p:ph idx="1" type="body"/>
          </p:nvPr>
        </p:nvSpPr>
        <p:spPr>
          <a:xfrm>
            <a:off x="457200" y="1600200"/>
            <a:ext cx="8229600" cy="7614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Clr>
                <a:srgbClr val="000000"/>
              </a:buClr>
              <a:buSzPts val="2400"/>
              <a:buChar char="➔"/>
            </a:pPr>
            <a:r>
              <a:rPr i="1" lang="en" sz="2400">
                <a:solidFill>
                  <a:srgbClr val="000000"/>
                </a:solidFill>
              </a:rPr>
              <a:t>f(n) = 2n</a:t>
            </a:r>
            <a:r>
              <a:rPr baseline="30000" i="1" lang="en" sz="2400">
                <a:solidFill>
                  <a:srgbClr val="000000"/>
                </a:solidFill>
              </a:rPr>
              <a:t>3</a:t>
            </a:r>
            <a:r>
              <a:rPr i="1" lang="en" sz="2400">
                <a:solidFill>
                  <a:srgbClr val="000000"/>
                </a:solidFill>
              </a:rPr>
              <a:t> + 3n</a:t>
            </a:r>
            <a:r>
              <a:rPr baseline="30000" i="1" lang="en" sz="2400">
                <a:solidFill>
                  <a:srgbClr val="000000"/>
                </a:solidFill>
              </a:rPr>
              <a:t>2 </a:t>
            </a:r>
            <a:r>
              <a:rPr i="1" lang="en" sz="2400">
                <a:solidFill>
                  <a:srgbClr val="000000"/>
                </a:solidFill>
              </a:rPr>
              <a:t>+ log</a:t>
            </a:r>
            <a:r>
              <a:rPr baseline="-25000" i="1" lang="en" sz="2400">
                <a:solidFill>
                  <a:srgbClr val="000000"/>
                </a:solidFill>
              </a:rPr>
              <a:t>10</a:t>
            </a:r>
            <a:r>
              <a:rPr i="1" lang="en" sz="2400">
                <a:solidFill>
                  <a:srgbClr val="000000"/>
                </a:solidFill>
              </a:rPr>
              <a:t> (n) + 333</a:t>
            </a:r>
            <a:endParaRPr i="1" sz="2400">
              <a:solidFill>
                <a:srgbClr val="00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Which term defines the function?</a:t>
            </a:r>
            <a:endParaRPr/>
          </a:p>
        </p:txBody>
      </p:sp>
      <p:graphicFrame>
        <p:nvGraphicFramePr>
          <p:cNvPr id="324" name="Google Shape;324;p49"/>
          <p:cNvGraphicFramePr/>
          <p:nvPr/>
        </p:nvGraphicFramePr>
        <p:xfrm>
          <a:off x="677050" y="2464550"/>
          <a:ext cx="3000000" cy="3000000"/>
        </p:xfrm>
        <a:graphic>
          <a:graphicData uri="http://schemas.openxmlformats.org/drawingml/2006/table">
            <a:tbl>
              <a:tblPr>
                <a:noFill/>
                <a:tableStyleId>{EB8F8B26-B965-49DA-8FF1-B37E1C7E676C}</a:tableStyleId>
              </a:tblPr>
              <a:tblGrid>
                <a:gridCol w="1298325"/>
                <a:gridCol w="2040500"/>
                <a:gridCol w="1214275"/>
                <a:gridCol w="1032275"/>
                <a:gridCol w="1256300"/>
                <a:gridCol w="948225"/>
              </a:tblGrid>
              <a:tr h="381000">
                <a:tc>
                  <a:txBody>
                    <a:bodyPr/>
                    <a:lstStyle/>
                    <a:p>
                      <a:pPr indent="0" lvl="0" marL="0" rtl="0" algn="l">
                        <a:spcBef>
                          <a:spcPts val="0"/>
                        </a:spcBef>
                        <a:spcAft>
                          <a:spcPts val="0"/>
                        </a:spcAft>
                        <a:buNone/>
                      </a:pPr>
                      <a:r>
                        <a:rPr b="1" lang="en" sz="1900">
                          <a:latin typeface="Droid Sans"/>
                          <a:ea typeface="Droid Sans"/>
                          <a:cs typeface="Droid Sans"/>
                          <a:sym typeface="Droid Sans"/>
                        </a:rPr>
                        <a:t>n</a:t>
                      </a:r>
                      <a:endParaRPr b="1" sz="1900">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l">
                        <a:spcBef>
                          <a:spcPts val="0"/>
                        </a:spcBef>
                        <a:spcAft>
                          <a:spcPts val="0"/>
                        </a:spcAft>
                        <a:buNone/>
                      </a:pPr>
                      <a:r>
                        <a:rPr b="1" lang="en" sz="1900">
                          <a:latin typeface="Droid Sans"/>
                          <a:ea typeface="Droid Sans"/>
                          <a:cs typeface="Droid Sans"/>
                          <a:sym typeface="Droid Sans"/>
                        </a:rPr>
                        <a:t>f(n)</a:t>
                      </a:r>
                      <a:endParaRPr b="1" sz="1900">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l">
                        <a:spcBef>
                          <a:spcPts val="0"/>
                        </a:spcBef>
                        <a:spcAft>
                          <a:spcPts val="0"/>
                        </a:spcAft>
                        <a:buNone/>
                      </a:pPr>
                      <a:r>
                        <a:rPr b="1" lang="en" sz="1900">
                          <a:latin typeface="Droid Sans"/>
                          <a:ea typeface="Droid Sans"/>
                          <a:cs typeface="Droid Sans"/>
                          <a:sym typeface="Droid Sans"/>
                        </a:rPr>
                        <a:t>2n</a:t>
                      </a:r>
                      <a:r>
                        <a:rPr b="1" baseline="30000" lang="en" sz="1900">
                          <a:latin typeface="Droid Sans"/>
                          <a:ea typeface="Droid Sans"/>
                          <a:cs typeface="Droid Sans"/>
                          <a:sym typeface="Droid Sans"/>
                        </a:rPr>
                        <a:t>3</a:t>
                      </a:r>
                      <a:endParaRPr b="1" baseline="30000" sz="1900">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l">
                        <a:spcBef>
                          <a:spcPts val="0"/>
                        </a:spcBef>
                        <a:spcAft>
                          <a:spcPts val="0"/>
                        </a:spcAft>
                        <a:buNone/>
                      </a:pPr>
                      <a:r>
                        <a:rPr b="1" lang="en" sz="1900">
                          <a:latin typeface="Droid Sans"/>
                          <a:ea typeface="Droid Sans"/>
                          <a:cs typeface="Droid Sans"/>
                          <a:sym typeface="Droid Sans"/>
                        </a:rPr>
                        <a:t>3n</a:t>
                      </a:r>
                      <a:r>
                        <a:rPr b="1" baseline="30000" lang="en" sz="1900">
                          <a:latin typeface="Droid Sans"/>
                          <a:ea typeface="Droid Sans"/>
                          <a:cs typeface="Droid Sans"/>
                          <a:sym typeface="Droid Sans"/>
                        </a:rPr>
                        <a:t>2</a:t>
                      </a:r>
                      <a:endParaRPr b="1" baseline="30000" sz="1900">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l">
                        <a:spcBef>
                          <a:spcPts val="0"/>
                        </a:spcBef>
                        <a:spcAft>
                          <a:spcPts val="0"/>
                        </a:spcAft>
                        <a:buNone/>
                      </a:pPr>
                      <a:r>
                        <a:rPr b="1" lang="en" sz="1900">
                          <a:latin typeface="Droid Sans"/>
                          <a:ea typeface="Droid Sans"/>
                          <a:cs typeface="Droid Sans"/>
                          <a:sym typeface="Droid Sans"/>
                        </a:rPr>
                        <a:t>log</a:t>
                      </a:r>
                      <a:r>
                        <a:rPr b="1" baseline="-25000" lang="en" sz="1900">
                          <a:latin typeface="Droid Sans"/>
                          <a:ea typeface="Droid Sans"/>
                          <a:cs typeface="Droid Sans"/>
                          <a:sym typeface="Droid Sans"/>
                        </a:rPr>
                        <a:t>10</a:t>
                      </a:r>
                      <a:r>
                        <a:rPr b="1" lang="en" sz="1900">
                          <a:latin typeface="Droid Sans"/>
                          <a:ea typeface="Droid Sans"/>
                          <a:cs typeface="Droid Sans"/>
                          <a:sym typeface="Droid Sans"/>
                        </a:rPr>
                        <a:t>(n)</a:t>
                      </a:r>
                      <a:endParaRPr b="1" sz="1900">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l">
                        <a:spcBef>
                          <a:spcPts val="0"/>
                        </a:spcBef>
                        <a:spcAft>
                          <a:spcPts val="0"/>
                        </a:spcAft>
                        <a:buNone/>
                      </a:pPr>
                      <a:r>
                        <a:rPr b="1" lang="en" sz="1900">
                          <a:latin typeface="Droid Sans"/>
                          <a:ea typeface="Droid Sans"/>
                          <a:cs typeface="Droid Sans"/>
                          <a:sym typeface="Droid Sans"/>
                        </a:rPr>
                        <a:t>333</a:t>
                      </a:r>
                      <a:endParaRPr b="1" sz="1900">
                        <a:latin typeface="Droid Sans"/>
                        <a:ea typeface="Droid Sans"/>
                        <a:cs typeface="Droid Sans"/>
                        <a:sym typeface="Droid Sans"/>
                      </a:endParaRPr>
                    </a:p>
                  </a:txBody>
                  <a:tcPr marT="91425" marB="91425" marR="91425" marL="91425">
                    <a:solidFill>
                      <a:srgbClr val="EFEFEF"/>
                    </a:solidFill>
                  </a:tcPr>
                </a:tc>
              </a:tr>
              <a:tr h="381000">
                <a:tc>
                  <a:txBody>
                    <a:bodyPr/>
                    <a:lstStyle/>
                    <a:p>
                      <a:pPr indent="0" lvl="0" marL="0" rtl="0" algn="l">
                        <a:spcBef>
                          <a:spcPts val="0"/>
                        </a:spcBef>
                        <a:spcAft>
                          <a:spcPts val="0"/>
                        </a:spcAft>
                        <a:buNone/>
                      </a:pPr>
                      <a:r>
                        <a:rPr lang="en" sz="1900">
                          <a:latin typeface="Droid Sans"/>
                          <a:ea typeface="Droid Sans"/>
                          <a:cs typeface="Droid Sans"/>
                          <a:sym typeface="Droid Sans"/>
                        </a:rPr>
                        <a:t>1</a:t>
                      </a:r>
                      <a:endParaRPr sz="1900">
                        <a:latin typeface="Droid Sans"/>
                        <a:ea typeface="Droid Sans"/>
                        <a:cs typeface="Droid Sans"/>
                        <a:sym typeface="Droid Sans"/>
                      </a:endParaRPr>
                    </a:p>
                  </a:txBody>
                  <a:tcPr marT="91425" marB="91425" marR="91425" marL="91425"/>
                </a:tc>
                <a:tc>
                  <a:txBody>
                    <a:bodyPr/>
                    <a:lstStyle/>
                    <a:p>
                      <a:pPr indent="0" lvl="0" marL="0" rtl="0" algn="l">
                        <a:spcBef>
                          <a:spcPts val="0"/>
                        </a:spcBef>
                        <a:spcAft>
                          <a:spcPts val="0"/>
                        </a:spcAft>
                        <a:buNone/>
                      </a:pPr>
                      <a:r>
                        <a:rPr lang="en" sz="1900">
                          <a:latin typeface="Droid Sans"/>
                          <a:ea typeface="Droid Sans"/>
                          <a:cs typeface="Droid Sans"/>
                          <a:sym typeface="Droid Sans"/>
                        </a:rPr>
                        <a:t>338</a:t>
                      </a:r>
                      <a:endParaRPr sz="1900">
                        <a:latin typeface="Droid Sans"/>
                        <a:ea typeface="Droid Sans"/>
                        <a:cs typeface="Droid Sans"/>
                        <a:sym typeface="Droid Sans"/>
                      </a:endParaRPr>
                    </a:p>
                  </a:txBody>
                  <a:tcPr marT="91425" marB="91425" marR="91425" marL="91425"/>
                </a:tc>
                <a:tc>
                  <a:txBody>
                    <a:bodyPr/>
                    <a:lstStyle/>
                    <a:p>
                      <a:pPr indent="0" lvl="0" marL="0" rtl="0" algn="l">
                        <a:spcBef>
                          <a:spcPts val="0"/>
                        </a:spcBef>
                        <a:spcAft>
                          <a:spcPts val="0"/>
                        </a:spcAft>
                        <a:buNone/>
                      </a:pPr>
                      <a:r>
                        <a:rPr b="1" lang="en" sz="1900">
                          <a:solidFill>
                            <a:srgbClr val="85200C"/>
                          </a:solidFill>
                          <a:latin typeface="Droid Sans"/>
                          <a:ea typeface="Droid Sans"/>
                          <a:cs typeface="Droid Sans"/>
                          <a:sym typeface="Droid Sans"/>
                        </a:rPr>
                        <a:t>2</a:t>
                      </a:r>
                      <a:endParaRPr b="1" sz="1900">
                        <a:solidFill>
                          <a:srgbClr val="85200C"/>
                        </a:solidFill>
                        <a:latin typeface="Droid Sans"/>
                        <a:ea typeface="Droid Sans"/>
                        <a:cs typeface="Droid Sans"/>
                        <a:sym typeface="Droid Sans"/>
                      </a:endParaRPr>
                    </a:p>
                  </a:txBody>
                  <a:tcPr marT="91425" marB="91425" marR="91425" marL="91425"/>
                </a:tc>
                <a:tc>
                  <a:txBody>
                    <a:bodyPr/>
                    <a:lstStyle/>
                    <a:p>
                      <a:pPr indent="0" lvl="0" marL="0" rtl="0" algn="l">
                        <a:spcBef>
                          <a:spcPts val="0"/>
                        </a:spcBef>
                        <a:spcAft>
                          <a:spcPts val="0"/>
                        </a:spcAft>
                        <a:buNone/>
                      </a:pPr>
                      <a:r>
                        <a:rPr lang="en" sz="1900">
                          <a:latin typeface="Droid Sans"/>
                          <a:ea typeface="Droid Sans"/>
                          <a:cs typeface="Droid Sans"/>
                          <a:sym typeface="Droid Sans"/>
                        </a:rPr>
                        <a:t>3</a:t>
                      </a:r>
                      <a:endParaRPr sz="1900">
                        <a:latin typeface="Droid Sans"/>
                        <a:ea typeface="Droid Sans"/>
                        <a:cs typeface="Droid Sans"/>
                        <a:sym typeface="Droid Sans"/>
                      </a:endParaRPr>
                    </a:p>
                  </a:txBody>
                  <a:tcPr marT="91425" marB="91425" marR="91425" marL="91425"/>
                </a:tc>
                <a:tc>
                  <a:txBody>
                    <a:bodyPr/>
                    <a:lstStyle/>
                    <a:p>
                      <a:pPr indent="0" lvl="0" marL="0" rtl="0" algn="l">
                        <a:spcBef>
                          <a:spcPts val="0"/>
                        </a:spcBef>
                        <a:spcAft>
                          <a:spcPts val="0"/>
                        </a:spcAft>
                        <a:buNone/>
                      </a:pPr>
                      <a:r>
                        <a:rPr lang="en" sz="1900">
                          <a:latin typeface="Droid Sans"/>
                          <a:ea typeface="Droid Sans"/>
                          <a:cs typeface="Droid Sans"/>
                          <a:sym typeface="Droid Sans"/>
                        </a:rPr>
                        <a:t>0</a:t>
                      </a:r>
                      <a:endParaRPr sz="1900">
                        <a:latin typeface="Droid Sans"/>
                        <a:ea typeface="Droid Sans"/>
                        <a:cs typeface="Droid Sans"/>
                        <a:sym typeface="Droid Sans"/>
                      </a:endParaRPr>
                    </a:p>
                  </a:txBody>
                  <a:tcPr marT="91425" marB="91425" marR="91425" marL="91425"/>
                </a:tc>
                <a:tc>
                  <a:txBody>
                    <a:bodyPr/>
                    <a:lstStyle/>
                    <a:p>
                      <a:pPr indent="0" lvl="0" marL="0" rtl="0" algn="l">
                        <a:spcBef>
                          <a:spcPts val="0"/>
                        </a:spcBef>
                        <a:spcAft>
                          <a:spcPts val="0"/>
                        </a:spcAft>
                        <a:buNone/>
                      </a:pPr>
                      <a:r>
                        <a:rPr lang="en" sz="1900">
                          <a:solidFill>
                            <a:schemeClr val="dk1"/>
                          </a:solidFill>
                          <a:latin typeface="Droid Sans"/>
                          <a:ea typeface="Droid Sans"/>
                          <a:cs typeface="Droid Sans"/>
                          <a:sym typeface="Droid Sans"/>
                        </a:rPr>
                        <a:t>333</a:t>
                      </a:r>
                      <a:endParaRPr sz="1900">
                        <a:latin typeface="Droid Sans"/>
                        <a:ea typeface="Droid Sans"/>
                        <a:cs typeface="Droid Sans"/>
                        <a:sym typeface="Droid Sans"/>
                      </a:endParaRPr>
                    </a:p>
                  </a:txBody>
                  <a:tcPr marT="91425" marB="91425" marR="91425" marL="91425"/>
                </a:tc>
              </a:tr>
              <a:tr h="381000">
                <a:tc>
                  <a:txBody>
                    <a:bodyPr/>
                    <a:lstStyle/>
                    <a:p>
                      <a:pPr indent="0" lvl="0" marL="0" rtl="0" algn="l">
                        <a:spcBef>
                          <a:spcPts val="0"/>
                        </a:spcBef>
                        <a:spcAft>
                          <a:spcPts val="0"/>
                        </a:spcAft>
                        <a:buNone/>
                      </a:pPr>
                      <a:r>
                        <a:rPr lang="en" sz="1900">
                          <a:latin typeface="Droid Sans"/>
                          <a:ea typeface="Droid Sans"/>
                          <a:cs typeface="Droid Sans"/>
                          <a:sym typeface="Droid Sans"/>
                        </a:rPr>
                        <a:t>10</a:t>
                      </a:r>
                      <a:endParaRPr sz="1900">
                        <a:latin typeface="Droid Sans"/>
                        <a:ea typeface="Droid Sans"/>
                        <a:cs typeface="Droid Sans"/>
                        <a:sym typeface="Droid Sans"/>
                      </a:endParaRPr>
                    </a:p>
                  </a:txBody>
                  <a:tcPr marT="91425" marB="91425" marR="91425" marL="91425"/>
                </a:tc>
                <a:tc>
                  <a:txBody>
                    <a:bodyPr/>
                    <a:lstStyle/>
                    <a:p>
                      <a:pPr indent="0" lvl="0" marL="0" rtl="0" algn="l">
                        <a:spcBef>
                          <a:spcPts val="0"/>
                        </a:spcBef>
                        <a:spcAft>
                          <a:spcPts val="0"/>
                        </a:spcAft>
                        <a:buNone/>
                      </a:pPr>
                      <a:r>
                        <a:rPr lang="en" sz="1900">
                          <a:latin typeface="Droid Sans"/>
                          <a:ea typeface="Droid Sans"/>
                          <a:cs typeface="Droid Sans"/>
                          <a:sym typeface="Droid Sans"/>
                        </a:rPr>
                        <a:t>2634</a:t>
                      </a:r>
                      <a:endParaRPr sz="1900">
                        <a:latin typeface="Droid Sans"/>
                        <a:ea typeface="Droid Sans"/>
                        <a:cs typeface="Droid Sans"/>
                        <a:sym typeface="Droid Sans"/>
                      </a:endParaRPr>
                    </a:p>
                  </a:txBody>
                  <a:tcPr marT="91425" marB="91425" marR="91425" marL="91425"/>
                </a:tc>
                <a:tc>
                  <a:txBody>
                    <a:bodyPr/>
                    <a:lstStyle/>
                    <a:p>
                      <a:pPr indent="0" lvl="0" marL="0" rtl="0" algn="l">
                        <a:spcBef>
                          <a:spcPts val="0"/>
                        </a:spcBef>
                        <a:spcAft>
                          <a:spcPts val="0"/>
                        </a:spcAft>
                        <a:buNone/>
                      </a:pPr>
                      <a:r>
                        <a:rPr b="1" lang="en" sz="1900">
                          <a:solidFill>
                            <a:srgbClr val="85200C"/>
                          </a:solidFill>
                          <a:latin typeface="Droid Sans"/>
                          <a:ea typeface="Droid Sans"/>
                          <a:cs typeface="Droid Sans"/>
                          <a:sym typeface="Droid Sans"/>
                        </a:rPr>
                        <a:t>2x10</a:t>
                      </a:r>
                      <a:r>
                        <a:rPr b="1" baseline="30000" lang="en" sz="1900">
                          <a:solidFill>
                            <a:srgbClr val="85200C"/>
                          </a:solidFill>
                          <a:latin typeface="Droid Sans"/>
                          <a:ea typeface="Droid Sans"/>
                          <a:cs typeface="Droid Sans"/>
                          <a:sym typeface="Droid Sans"/>
                        </a:rPr>
                        <a:t>3</a:t>
                      </a:r>
                      <a:endParaRPr b="1" baseline="30000" sz="1900">
                        <a:solidFill>
                          <a:srgbClr val="85200C"/>
                        </a:solidFill>
                        <a:latin typeface="Droid Sans"/>
                        <a:ea typeface="Droid Sans"/>
                        <a:cs typeface="Droid Sans"/>
                        <a:sym typeface="Droid Sans"/>
                      </a:endParaRPr>
                    </a:p>
                  </a:txBody>
                  <a:tcPr marT="91425" marB="91425" marR="91425" marL="91425"/>
                </a:tc>
                <a:tc>
                  <a:txBody>
                    <a:bodyPr/>
                    <a:lstStyle/>
                    <a:p>
                      <a:pPr indent="0" lvl="0" marL="0" rtl="0" algn="l">
                        <a:spcBef>
                          <a:spcPts val="0"/>
                        </a:spcBef>
                        <a:spcAft>
                          <a:spcPts val="0"/>
                        </a:spcAft>
                        <a:buNone/>
                      </a:pPr>
                      <a:r>
                        <a:rPr lang="en" sz="1900">
                          <a:latin typeface="Droid Sans"/>
                          <a:ea typeface="Droid Sans"/>
                          <a:cs typeface="Droid Sans"/>
                          <a:sym typeface="Droid Sans"/>
                        </a:rPr>
                        <a:t>3x10</a:t>
                      </a:r>
                      <a:r>
                        <a:rPr baseline="30000" lang="en" sz="1900">
                          <a:latin typeface="Droid Sans"/>
                          <a:ea typeface="Droid Sans"/>
                          <a:cs typeface="Droid Sans"/>
                          <a:sym typeface="Droid Sans"/>
                        </a:rPr>
                        <a:t>2</a:t>
                      </a:r>
                      <a:endParaRPr baseline="30000" sz="1900">
                        <a:latin typeface="Droid Sans"/>
                        <a:ea typeface="Droid Sans"/>
                        <a:cs typeface="Droid Sans"/>
                        <a:sym typeface="Droid Sans"/>
                      </a:endParaRPr>
                    </a:p>
                  </a:txBody>
                  <a:tcPr marT="91425" marB="91425" marR="91425" marL="91425"/>
                </a:tc>
                <a:tc>
                  <a:txBody>
                    <a:bodyPr/>
                    <a:lstStyle/>
                    <a:p>
                      <a:pPr indent="0" lvl="0" marL="0" rtl="0" algn="l">
                        <a:spcBef>
                          <a:spcPts val="0"/>
                        </a:spcBef>
                        <a:spcAft>
                          <a:spcPts val="0"/>
                        </a:spcAft>
                        <a:buNone/>
                      </a:pPr>
                      <a:r>
                        <a:rPr lang="en" sz="1900">
                          <a:latin typeface="Droid Sans"/>
                          <a:ea typeface="Droid Sans"/>
                          <a:cs typeface="Droid Sans"/>
                          <a:sym typeface="Droid Sans"/>
                        </a:rPr>
                        <a:t>1</a:t>
                      </a:r>
                      <a:endParaRPr sz="1900">
                        <a:latin typeface="Droid Sans"/>
                        <a:ea typeface="Droid Sans"/>
                        <a:cs typeface="Droid Sans"/>
                        <a:sym typeface="Droid Sans"/>
                      </a:endParaRPr>
                    </a:p>
                  </a:txBody>
                  <a:tcPr marT="91425" marB="91425" marR="91425" marL="91425"/>
                </a:tc>
                <a:tc>
                  <a:txBody>
                    <a:bodyPr/>
                    <a:lstStyle/>
                    <a:p>
                      <a:pPr indent="0" lvl="0" marL="0" rtl="0" algn="l">
                        <a:spcBef>
                          <a:spcPts val="0"/>
                        </a:spcBef>
                        <a:spcAft>
                          <a:spcPts val="0"/>
                        </a:spcAft>
                        <a:buNone/>
                      </a:pPr>
                      <a:r>
                        <a:rPr lang="en" sz="1900">
                          <a:solidFill>
                            <a:schemeClr val="dk1"/>
                          </a:solidFill>
                          <a:latin typeface="Droid Sans"/>
                          <a:ea typeface="Droid Sans"/>
                          <a:cs typeface="Droid Sans"/>
                          <a:sym typeface="Droid Sans"/>
                        </a:rPr>
                        <a:t>333</a:t>
                      </a:r>
                      <a:endParaRPr sz="1900">
                        <a:latin typeface="Droid Sans"/>
                        <a:ea typeface="Droid Sans"/>
                        <a:cs typeface="Droid Sans"/>
                        <a:sym typeface="Droid Sans"/>
                      </a:endParaRPr>
                    </a:p>
                  </a:txBody>
                  <a:tcPr marT="91425" marB="91425" marR="91425" marL="91425"/>
                </a:tc>
              </a:tr>
              <a:tr h="381000">
                <a:tc>
                  <a:txBody>
                    <a:bodyPr/>
                    <a:lstStyle/>
                    <a:p>
                      <a:pPr indent="0" lvl="0" marL="0" rtl="0" algn="l">
                        <a:spcBef>
                          <a:spcPts val="0"/>
                        </a:spcBef>
                        <a:spcAft>
                          <a:spcPts val="0"/>
                        </a:spcAft>
                        <a:buNone/>
                      </a:pPr>
                      <a:r>
                        <a:rPr lang="en" sz="1900">
                          <a:latin typeface="Droid Sans"/>
                          <a:ea typeface="Droid Sans"/>
                          <a:cs typeface="Droid Sans"/>
                          <a:sym typeface="Droid Sans"/>
                        </a:rPr>
                        <a:t>100</a:t>
                      </a:r>
                      <a:endParaRPr sz="1900">
                        <a:latin typeface="Droid Sans"/>
                        <a:ea typeface="Droid Sans"/>
                        <a:cs typeface="Droid Sans"/>
                        <a:sym typeface="Droid Sans"/>
                      </a:endParaRPr>
                    </a:p>
                  </a:txBody>
                  <a:tcPr marT="91425" marB="91425" marR="91425" marL="91425"/>
                </a:tc>
                <a:tc>
                  <a:txBody>
                    <a:bodyPr/>
                    <a:lstStyle/>
                    <a:p>
                      <a:pPr indent="0" lvl="0" marL="0" rtl="0" algn="l">
                        <a:spcBef>
                          <a:spcPts val="0"/>
                        </a:spcBef>
                        <a:spcAft>
                          <a:spcPts val="0"/>
                        </a:spcAft>
                        <a:buNone/>
                      </a:pPr>
                      <a:r>
                        <a:rPr lang="en" sz="1900">
                          <a:latin typeface="Droid Sans"/>
                          <a:ea typeface="Droid Sans"/>
                          <a:cs typeface="Droid Sans"/>
                          <a:sym typeface="Droid Sans"/>
                        </a:rPr>
                        <a:t>2030335</a:t>
                      </a:r>
                      <a:endParaRPr sz="1900">
                        <a:latin typeface="Droid Sans"/>
                        <a:ea typeface="Droid Sans"/>
                        <a:cs typeface="Droid Sans"/>
                        <a:sym typeface="Droid Sans"/>
                      </a:endParaRPr>
                    </a:p>
                  </a:txBody>
                  <a:tcPr marT="91425" marB="91425" marR="91425" marL="91425"/>
                </a:tc>
                <a:tc>
                  <a:txBody>
                    <a:bodyPr/>
                    <a:lstStyle/>
                    <a:p>
                      <a:pPr indent="0" lvl="0" marL="0" rtl="0" algn="l">
                        <a:spcBef>
                          <a:spcPts val="0"/>
                        </a:spcBef>
                        <a:spcAft>
                          <a:spcPts val="0"/>
                        </a:spcAft>
                        <a:buNone/>
                      </a:pPr>
                      <a:r>
                        <a:rPr b="1" lang="en" sz="1900">
                          <a:solidFill>
                            <a:srgbClr val="85200C"/>
                          </a:solidFill>
                          <a:latin typeface="Droid Sans"/>
                          <a:ea typeface="Droid Sans"/>
                          <a:cs typeface="Droid Sans"/>
                          <a:sym typeface="Droid Sans"/>
                        </a:rPr>
                        <a:t>2x10</a:t>
                      </a:r>
                      <a:r>
                        <a:rPr b="1" baseline="30000" lang="en" sz="1900">
                          <a:solidFill>
                            <a:srgbClr val="85200C"/>
                          </a:solidFill>
                          <a:latin typeface="Droid Sans"/>
                          <a:ea typeface="Droid Sans"/>
                          <a:cs typeface="Droid Sans"/>
                          <a:sym typeface="Droid Sans"/>
                        </a:rPr>
                        <a:t>6</a:t>
                      </a:r>
                      <a:endParaRPr b="1" baseline="30000" sz="1900">
                        <a:solidFill>
                          <a:srgbClr val="85200C"/>
                        </a:solidFill>
                        <a:latin typeface="Droid Sans"/>
                        <a:ea typeface="Droid Sans"/>
                        <a:cs typeface="Droid Sans"/>
                        <a:sym typeface="Droid Sans"/>
                      </a:endParaRPr>
                    </a:p>
                  </a:txBody>
                  <a:tcPr marT="91425" marB="91425" marR="91425" marL="91425"/>
                </a:tc>
                <a:tc>
                  <a:txBody>
                    <a:bodyPr/>
                    <a:lstStyle/>
                    <a:p>
                      <a:pPr indent="0" lvl="0" marL="0" rtl="0" algn="l">
                        <a:spcBef>
                          <a:spcPts val="0"/>
                        </a:spcBef>
                        <a:spcAft>
                          <a:spcPts val="0"/>
                        </a:spcAft>
                        <a:buNone/>
                      </a:pPr>
                      <a:r>
                        <a:rPr lang="en" sz="1900">
                          <a:latin typeface="Droid Sans"/>
                          <a:ea typeface="Droid Sans"/>
                          <a:cs typeface="Droid Sans"/>
                          <a:sym typeface="Droid Sans"/>
                        </a:rPr>
                        <a:t>3x10</a:t>
                      </a:r>
                      <a:r>
                        <a:rPr baseline="30000" lang="en" sz="1900">
                          <a:latin typeface="Droid Sans"/>
                          <a:ea typeface="Droid Sans"/>
                          <a:cs typeface="Droid Sans"/>
                          <a:sym typeface="Droid Sans"/>
                        </a:rPr>
                        <a:t>4</a:t>
                      </a:r>
                      <a:endParaRPr baseline="30000" sz="1900">
                        <a:latin typeface="Droid Sans"/>
                        <a:ea typeface="Droid Sans"/>
                        <a:cs typeface="Droid Sans"/>
                        <a:sym typeface="Droid Sans"/>
                      </a:endParaRPr>
                    </a:p>
                  </a:txBody>
                  <a:tcPr marT="91425" marB="91425" marR="91425" marL="91425"/>
                </a:tc>
                <a:tc>
                  <a:txBody>
                    <a:bodyPr/>
                    <a:lstStyle/>
                    <a:p>
                      <a:pPr indent="0" lvl="0" marL="0" rtl="0" algn="l">
                        <a:spcBef>
                          <a:spcPts val="0"/>
                        </a:spcBef>
                        <a:spcAft>
                          <a:spcPts val="0"/>
                        </a:spcAft>
                        <a:buNone/>
                      </a:pPr>
                      <a:r>
                        <a:rPr lang="en" sz="1900">
                          <a:latin typeface="Droid Sans"/>
                          <a:ea typeface="Droid Sans"/>
                          <a:cs typeface="Droid Sans"/>
                          <a:sym typeface="Droid Sans"/>
                        </a:rPr>
                        <a:t>2</a:t>
                      </a:r>
                      <a:endParaRPr sz="1900">
                        <a:latin typeface="Droid Sans"/>
                        <a:ea typeface="Droid Sans"/>
                        <a:cs typeface="Droid Sans"/>
                        <a:sym typeface="Droid Sans"/>
                      </a:endParaRPr>
                    </a:p>
                  </a:txBody>
                  <a:tcPr marT="91425" marB="91425" marR="91425" marL="91425"/>
                </a:tc>
                <a:tc>
                  <a:txBody>
                    <a:bodyPr/>
                    <a:lstStyle/>
                    <a:p>
                      <a:pPr indent="0" lvl="0" marL="0" rtl="0" algn="l">
                        <a:spcBef>
                          <a:spcPts val="0"/>
                        </a:spcBef>
                        <a:spcAft>
                          <a:spcPts val="0"/>
                        </a:spcAft>
                        <a:buNone/>
                      </a:pPr>
                      <a:r>
                        <a:rPr lang="en" sz="1900">
                          <a:solidFill>
                            <a:schemeClr val="dk1"/>
                          </a:solidFill>
                          <a:latin typeface="Droid Sans"/>
                          <a:ea typeface="Droid Sans"/>
                          <a:cs typeface="Droid Sans"/>
                          <a:sym typeface="Droid Sans"/>
                        </a:rPr>
                        <a:t>333</a:t>
                      </a:r>
                      <a:endParaRPr sz="1900">
                        <a:latin typeface="Droid Sans"/>
                        <a:ea typeface="Droid Sans"/>
                        <a:cs typeface="Droid Sans"/>
                        <a:sym typeface="Droid Sans"/>
                      </a:endParaRPr>
                    </a:p>
                  </a:txBody>
                  <a:tcPr marT="91425" marB="91425" marR="91425" marL="91425"/>
                </a:tc>
              </a:tr>
              <a:tr h="381000">
                <a:tc>
                  <a:txBody>
                    <a:bodyPr/>
                    <a:lstStyle/>
                    <a:p>
                      <a:pPr indent="0" lvl="0" marL="0" rtl="0" algn="l">
                        <a:spcBef>
                          <a:spcPts val="0"/>
                        </a:spcBef>
                        <a:spcAft>
                          <a:spcPts val="0"/>
                        </a:spcAft>
                        <a:buNone/>
                      </a:pPr>
                      <a:r>
                        <a:rPr lang="en" sz="1900">
                          <a:latin typeface="Droid Sans"/>
                          <a:ea typeface="Droid Sans"/>
                          <a:cs typeface="Droid Sans"/>
                          <a:sym typeface="Droid Sans"/>
                        </a:rPr>
                        <a:t>1000</a:t>
                      </a:r>
                      <a:endParaRPr sz="1900">
                        <a:latin typeface="Droid Sans"/>
                        <a:ea typeface="Droid Sans"/>
                        <a:cs typeface="Droid Sans"/>
                        <a:sym typeface="Droid Sans"/>
                      </a:endParaRPr>
                    </a:p>
                  </a:txBody>
                  <a:tcPr marT="91425" marB="91425" marR="91425" marL="91425"/>
                </a:tc>
                <a:tc>
                  <a:txBody>
                    <a:bodyPr/>
                    <a:lstStyle/>
                    <a:p>
                      <a:pPr indent="0" lvl="0" marL="0" rtl="0" algn="l">
                        <a:spcBef>
                          <a:spcPts val="0"/>
                        </a:spcBef>
                        <a:spcAft>
                          <a:spcPts val="0"/>
                        </a:spcAft>
                        <a:buNone/>
                      </a:pPr>
                      <a:r>
                        <a:rPr lang="en" sz="1900">
                          <a:latin typeface="Droid Sans"/>
                          <a:ea typeface="Droid Sans"/>
                          <a:cs typeface="Droid Sans"/>
                          <a:sym typeface="Droid Sans"/>
                        </a:rPr>
                        <a:t>2003000336</a:t>
                      </a:r>
                      <a:endParaRPr sz="1900">
                        <a:latin typeface="Droid Sans"/>
                        <a:ea typeface="Droid Sans"/>
                        <a:cs typeface="Droid Sans"/>
                        <a:sym typeface="Droid Sans"/>
                      </a:endParaRPr>
                    </a:p>
                  </a:txBody>
                  <a:tcPr marT="91425" marB="91425" marR="91425" marL="91425"/>
                </a:tc>
                <a:tc>
                  <a:txBody>
                    <a:bodyPr/>
                    <a:lstStyle/>
                    <a:p>
                      <a:pPr indent="0" lvl="0" marL="0" rtl="0" algn="l">
                        <a:spcBef>
                          <a:spcPts val="0"/>
                        </a:spcBef>
                        <a:spcAft>
                          <a:spcPts val="0"/>
                        </a:spcAft>
                        <a:buNone/>
                      </a:pPr>
                      <a:r>
                        <a:rPr b="1" lang="en" sz="1900">
                          <a:solidFill>
                            <a:srgbClr val="85200C"/>
                          </a:solidFill>
                          <a:latin typeface="Droid Sans"/>
                          <a:ea typeface="Droid Sans"/>
                          <a:cs typeface="Droid Sans"/>
                          <a:sym typeface="Droid Sans"/>
                        </a:rPr>
                        <a:t>2x10</a:t>
                      </a:r>
                      <a:r>
                        <a:rPr b="1" baseline="30000" lang="en" sz="1900">
                          <a:solidFill>
                            <a:srgbClr val="85200C"/>
                          </a:solidFill>
                          <a:latin typeface="Droid Sans"/>
                          <a:ea typeface="Droid Sans"/>
                          <a:cs typeface="Droid Sans"/>
                          <a:sym typeface="Droid Sans"/>
                        </a:rPr>
                        <a:t>9</a:t>
                      </a:r>
                      <a:endParaRPr b="1" baseline="30000" sz="1900">
                        <a:solidFill>
                          <a:srgbClr val="85200C"/>
                        </a:solidFill>
                        <a:latin typeface="Droid Sans"/>
                        <a:ea typeface="Droid Sans"/>
                        <a:cs typeface="Droid Sans"/>
                        <a:sym typeface="Droid Sans"/>
                      </a:endParaRPr>
                    </a:p>
                  </a:txBody>
                  <a:tcPr marT="91425" marB="91425" marR="91425" marL="91425"/>
                </a:tc>
                <a:tc>
                  <a:txBody>
                    <a:bodyPr/>
                    <a:lstStyle/>
                    <a:p>
                      <a:pPr indent="0" lvl="0" marL="0" rtl="0" algn="l">
                        <a:spcBef>
                          <a:spcPts val="0"/>
                        </a:spcBef>
                        <a:spcAft>
                          <a:spcPts val="0"/>
                        </a:spcAft>
                        <a:buNone/>
                      </a:pPr>
                      <a:r>
                        <a:rPr lang="en" sz="1900">
                          <a:latin typeface="Droid Sans"/>
                          <a:ea typeface="Droid Sans"/>
                          <a:cs typeface="Droid Sans"/>
                          <a:sym typeface="Droid Sans"/>
                        </a:rPr>
                        <a:t>3x10</a:t>
                      </a:r>
                      <a:r>
                        <a:rPr baseline="30000" lang="en" sz="1900">
                          <a:latin typeface="Droid Sans"/>
                          <a:ea typeface="Droid Sans"/>
                          <a:cs typeface="Droid Sans"/>
                          <a:sym typeface="Droid Sans"/>
                        </a:rPr>
                        <a:t>6</a:t>
                      </a:r>
                      <a:endParaRPr baseline="30000" sz="1900">
                        <a:latin typeface="Droid Sans"/>
                        <a:ea typeface="Droid Sans"/>
                        <a:cs typeface="Droid Sans"/>
                        <a:sym typeface="Droid Sans"/>
                      </a:endParaRPr>
                    </a:p>
                  </a:txBody>
                  <a:tcPr marT="91425" marB="91425" marR="91425" marL="91425"/>
                </a:tc>
                <a:tc>
                  <a:txBody>
                    <a:bodyPr/>
                    <a:lstStyle/>
                    <a:p>
                      <a:pPr indent="0" lvl="0" marL="0" rtl="0" algn="l">
                        <a:spcBef>
                          <a:spcPts val="0"/>
                        </a:spcBef>
                        <a:spcAft>
                          <a:spcPts val="0"/>
                        </a:spcAft>
                        <a:buNone/>
                      </a:pPr>
                      <a:r>
                        <a:rPr lang="en" sz="1900">
                          <a:latin typeface="Droid Sans"/>
                          <a:ea typeface="Droid Sans"/>
                          <a:cs typeface="Droid Sans"/>
                          <a:sym typeface="Droid Sans"/>
                        </a:rPr>
                        <a:t>3</a:t>
                      </a:r>
                      <a:endParaRPr sz="1900">
                        <a:latin typeface="Droid Sans"/>
                        <a:ea typeface="Droid Sans"/>
                        <a:cs typeface="Droid Sans"/>
                        <a:sym typeface="Droid Sans"/>
                      </a:endParaRPr>
                    </a:p>
                  </a:txBody>
                  <a:tcPr marT="91425" marB="91425" marR="91425" marL="91425"/>
                </a:tc>
                <a:tc>
                  <a:txBody>
                    <a:bodyPr/>
                    <a:lstStyle/>
                    <a:p>
                      <a:pPr indent="0" lvl="0" marL="0" rtl="0" algn="l">
                        <a:spcBef>
                          <a:spcPts val="0"/>
                        </a:spcBef>
                        <a:spcAft>
                          <a:spcPts val="0"/>
                        </a:spcAft>
                        <a:buNone/>
                      </a:pPr>
                      <a:r>
                        <a:rPr lang="en" sz="1900">
                          <a:solidFill>
                            <a:schemeClr val="dk1"/>
                          </a:solidFill>
                          <a:latin typeface="Droid Sans"/>
                          <a:ea typeface="Droid Sans"/>
                          <a:cs typeface="Droid Sans"/>
                          <a:sym typeface="Droid Sans"/>
                        </a:rPr>
                        <a:t>333</a:t>
                      </a:r>
                      <a:endParaRPr sz="1900">
                        <a:latin typeface="Droid Sans"/>
                        <a:ea typeface="Droid Sans"/>
                        <a:cs typeface="Droid Sans"/>
                        <a:sym typeface="Droid Sans"/>
                      </a:endParaRPr>
                    </a:p>
                  </a:txBody>
                  <a:tcPr marT="91425" marB="91425" marR="91425" marL="91425"/>
                </a:tc>
              </a:tr>
              <a:tr h="381000">
                <a:tc>
                  <a:txBody>
                    <a:bodyPr/>
                    <a:lstStyle/>
                    <a:p>
                      <a:pPr indent="0" lvl="0" marL="0" rtl="0" algn="l">
                        <a:spcBef>
                          <a:spcPts val="0"/>
                        </a:spcBef>
                        <a:spcAft>
                          <a:spcPts val="0"/>
                        </a:spcAft>
                        <a:buNone/>
                      </a:pPr>
                      <a:r>
                        <a:rPr lang="en" sz="1900">
                          <a:latin typeface="Droid Sans"/>
                          <a:ea typeface="Droid Sans"/>
                          <a:cs typeface="Droid Sans"/>
                          <a:sym typeface="Droid Sans"/>
                        </a:rPr>
                        <a:t>10000</a:t>
                      </a:r>
                      <a:endParaRPr sz="1900">
                        <a:latin typeface="Droid Sans"/>
                        <a:ea typeface="Droid Sans"/>
                        <a:cs typeface="Droid Sans"/>
                        <a:sym typeface="Droid Sans"/>
                      </a:endParaRPr>
                    </a:p>
                  </a:txBody>
                  <a:tcPr marT="91425" marB="91425" marR="91425" marL="91425"/>
                </a:tc>
                <a:tc>
                  <a:txBody>
                    <a:bodyPr/>
                    <a:lstStyle/>
                    <a:p>
                      <a:pPr indent="0" lvl="0" marL="0" rtl="0" algn="l">
                        <a:spcBef>
                          <a:spcPts val="0"/>
                        </a:spcBef>
                        <a:spcAft>
                          <a:spcPts val="0"/>
                        </a:spcAft>
                        <a:buNone/>
                      </a:pPr>
                      <a:r>
                        <a:rPr lang="en" sz="1900">
                          <a:latin typeface="Droid Sans"/>
                          <a:ea typeface="Droid Sans"/>
                          <a:cs typeface="Droid Sans"/>
                          <a:sym typeface="Droid Sans"/>
                        </a:rPr>
                        <a:t>2000300000337</a:t>
                      </a:r>
                      <a:endParaRPr sz="1900">
                        <a:latin typeface="Droid Sans"/>
                        <a:ea typeface="Droid Sans"/>
                        <a:cs typeface="Droid Sans"/>
                        <a:sym typeface="Droid Sans"/>
                      </a:endParaRPr>
                    </a:p>
                  </a:txBody>
                  <a:tcPr marT="91425" marB="91425" marR="91425" marL="91425"/>
                </a:tc>
                <a:tc>
                  <a:txBody>
                    <a:bodyPr/>
                    <a:lstStyle/>
                    <a:p>
                      <a:pPr indent="0" lvl="0" marL="0" rtl="0" algn="l">
                        <a:spcBef>
                          <a:spcPts val="0"/>
                        </a:spcBef>
                        <a:spcAft>
                          <a:spcPts val="0"/>
                        </a:spcAft>
                        <a:buNone/>
                      </a:pPr>
                      <a:r>
                        <a:rPr b="1" lang="en" sz="1900">
                          <a:solidFill>
                            <a:srgbClr val="85200C"/>
                          </a:solidFill>
                          <a:latin typeface="Droid Sans"/>
                          <a:ea typeface="Droid Sans"/>
                          <a:cs typeface="Droid Sans"/>
                          <a:sym typeface="Droid Sans"/>
                        </a:rPr>
                        <a:t>2x10</a:t>
                      </a:r>
                      <a:r>
                        <a:rPr b="1" baseline="30000" lang="en" sz="1900">
                          <a:solidFill>
                            <a:srgbClr val="85200C"/>
                          </a:solidFill>
                          <a:latin typeface="Droid Sans"/>
                          <a:ea typeface="Droid Sans"/>
                          <a:cs typeface="Droid Sans"/>
                          <a:sym typeface="Droid Sans"/>
                        </a:rPr>
                        <a:t>12</a:t>
                      </a:r>
                      <a:endParaRPr b="1" baseline="30000" sz="1900">
                        <a:solidFill>
                          <a:srgbClr val="85200C"/>
                        </a:solidFill>
                        <a:latin typeface="Droid Sans"/>
                        <a:ea typeface="Droid Sans"/>
                        <a:cs typeface="Droid Sans"/>
                        <a:sym typeface="Droid Sans"/>
                      </a:endParaRPr>
                    </a:p>
                  </a:txBody>
                  <a:tcPr marT="91425" marB="91425" marR="91425" marL="91425"/>
                </a:tc>
                <a:tc>
                  <a:txBody>
                    <a:bodyPr/>
                    <a:lstStyle/>
                    <a:p>
                      <a:pPr indent="0" lvl="0" marL="0" rtl="0" algn="l">
                        <a:spcBef>
                          <a:spcPts val="0"/>
                        </a:spcBef>
                        <a:spcAft>
                          <a:spcPts val="0"/>
                        </a:spcAft>
                        <a:buNone/>
                      </a:pPr>
                      <a:r>
                        <a:rPr lang="en" sz="1900">
                          <a:latin typeface="Droid Sans"/>
                          <a:ea typeface="Droid Sans"/>
                          <a:cs typeface="Droid Sans"/>
                          <a:sym typeface="Droid Sans"/>
                        </a:rPr>
                        <a:t>3x10</a:t>
                      </a:r>
                      <a:r>
                        <a:rPr baseline="30000" lang="en" sz="1900">
                          <a:latin typeface="Droid Sans"/>
                          <a:ea typeface="Droid Sans"/>
                          <a:cs typeface="Droid Sans"/>
                          <a:sym typeface="Droid Sans"/>
                        </a:rPr>
                        <a:t>8</a:t>
                      </a:r>
                      <a:endParaRPr baseline="30000" sz="1900">
                        <a:latin typeface="Droid Sans"/>
                        <a:ea typeface="Droid Sans"/>
                        <a:cs typeface="Droid Sans"/>
                        <a:sym typeface="Droid Sans"/>
                      </a:endParaRPr>
                    </a:p>
                  </a:txBody>
                  <a:tcPr marT="91425" marB="91425" marR="91425" marL="91425"/>
                </a:tc>
                <a:tc>
                  <a:txBody>
                    <a:bodyPr/>
                    <a:lstStyle/>
                    <a:p>
                      <a:pPr indent="0" lvl="0" marL="0" rtl="0" algn="l">
                        <a:spcBef>
                          <a:spcPts val="0"/>
                        </a:spcBef>
                        <a:spcAft>
                          <a:spcPts val="0"/>
                        </a:spcAft>
                        <a:buNone/>
                      </a:pPr>
                      <a:r>
                        <a:rPr lang="en" sz="1900">
                          <a:latin typeface="Droid Sans"/>
                          <a:ea typeface="Droid Sans"/>
                          <a:cs typeface="Droid Sans"/>
                          <a:sym typeface="Droid Sans"/>
                        </a:rPr>
                        <a:t>4</a:t>
                      </a:r>
                      <a:endParaRPr sz="1900">
                        <a:latin typeface="Droid Sans"/>
                        <a:ea typeface="Droid Sans"/>
                        <a:cs typeface="Droid Sans"/>
                        <a:sym typeface="Droid Sans"/>
                      </a:endParaRPr>
                    </a:p>
                  </a:txBody>
                  <a:tcPr marT="91425" marB="91425" marR="91425" marL="91425"/>
                </a:tc>
                <a:tc>
                  <a:txBody>
                    <a:bodyPr/>
                    <a:lstStyle/>
                    <a:p>
                      <a:pPr indent="0" lvl="0" marL="0" rtl="0" algn="l">
                        <a:spcBef>
                          <a:spcPts val="0"/>
                        </a:spcBef>
                        <a:spcAft>
                          <a:spcPts val="0"/>
                        </a:spcAft>
                        <a:buNone/>
                      </a:pPr>
                      <a:r>
                        <a:rPr lang="en" sz="1900">
                          <a:solidFill>
                            <a:schemeClr val="dk1"/>
                          </a:solidFill>
                          <a:latin typeface="Droid Sans"/>
                          <a:ea typeface="Droid Sans"/>
                          <a:cs typeface="Droid Sans"/>
                          <a:sym typeface="Droid Sans"/>
                        </a:rPr>
                        <a:t>333</a:t>
                      </a:r>
                      <a:endParaRPr sz="1900">
                        <a:latin typeface="Droid Sans"/>
                        <a:ea typeface="Droid Sans"/>
                        <a:cs typeface="Droid Sans"/>
                        <a:sym typeface="Droid Sans"/>
                      </a:endParaRPr>
                    </a:p>
                  </a:txBody>
                  <a:tcPr marT="91425" marB="91425" marR="91425" marL="91425"/>
                </a:tc>
              </a:tr>
            </a:tbl>
          </a:graphicData>
        </a:graphic>
      </p:graphicFrame>
      <p:sp>
        <p:nvSpPr>
          <p:cNvPr id="325" name="Google Shape;325;p49"/>
          <p:cNvSpPr txBox="1"/>
          <p:nvPr>
            <p:ph idx="1" type="body"/>
          </p:nvPr>
        </p:nvSpPr>
        <p:spPr>
          <a:xfrm>
            <a:off x="457200" y="1600200"/>
            <a:ext cx="8229600" cy="7614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Clr>
                <a:srgbClr val="000000"/>
              </a:buClr>
              <a:buSzPts val="2400"/>
              <a:buChar char="➔"/>
            </a:pPr>
            <a:r>
              <a:rPr i="1" lang="en" sz="2400">
                <a:solidFill>
                  <a:srgbClr val="000000"/>
                </a:solidFill>
              </a:rPr>
              <a:t>f(n) = 2n</a:t>
            </a:r>
            <a:r>
              <a:rPr baseline="30000" i="1" lang="en" sz="2400">
                <a:solidFill>
                  <a:srgbClr val="000000"/>
                </a:solidFill>
              </a:rPr>
              <a:t>3</a:t>
            </a:r>
            <a:r>
              <a:rPr i="1" lang="en" sz="2400">
                <a:solidFill>
                  <a:srgbClr val="000000"/>
                </a:solidFill>
              </a:rPr>
              <a:t> + 3n</a:t>
            </a:r>
            <a:r>
              <a:rPr baseline="30000" i="1" lang="en" sz="2400">
                <a:solidFill>
                  <a:srgbClr val="000000"/>
                </a:solidFill>
              </a:rPr>
              <a:t>2 </a:t>
            </a:r>
            <a:r>
              <a:rPr i="1" lang="en" sz="2400">
                <a:solidFill>
                  <a:srgbClr val="000000"/>
                </a:solidFill>
              </a:rPr>
              <a:t>+ log</a:t>
            </a:r>
            <a:r>
              <a:rPr baseline="-25000" i="1" lang="en" sz="2400">
                <a:solidFill>
                  <a:srgbClr val="000000"/>
                </a:solidFill>
              </a:rPr>
              <a:t>10</a:t>
            </a:r>
            <a:r>
              <a:rPr i="1" lang="en" sz="2400">
                <a:solidFill>
                  <a:srgbClr val="000000"/>
                </a:solidFill>
              </a:rPr>
              <a:t> (n) + 333</a:t>
            </a:r>
            <a:endParaRPr i="1" sz="2400">
              <a:solidFill>
                <a:srgbClr val="000000"/>
              </a:solidFill>
            </a:endParaRPr>
          </a:p>
        </p:txBody>
      </p:sp>
      <p:sp>
        <p:nvSpPr>
          <p:cNvPr id="326" name="Google Shape;326;p49"/>
          <p:cNvSpPr/>
          <p:nvPr/>
        </p:nvSpPr>
        <p:spPr>
          <a:xfrm>
            <a:off x="1518800" y="83875"/>
            <a:ext cx="1863600" cy="1581000"/>
          </a:xfrm>
          <a:prstGeom prst="wedgeEllipseCallout">
            <a:avLst>
              <a:gd fmla="val -20833" name="adj1"/>
              <a:gd fmla="val 62500" name="adj2"/>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Droid Sans"/>
                <a:ea typeface="Droid Sans"/>
                <a:cs typeface="Droid Sans"/>
                <a:sym typeface="Droid Sans"/>
              </a:rPr>
              <a:t>O(n</a:t>
            </a:r>
            <a:r>
              <a:rPr baseline="30000" lang="en" sz="1800">
                <a:solidFill>
                  <a:schemeClr val="dk1"/>
                </a:solidFill>
                <a:latin typeface="Droid Sans"/>
                <a:ea typeface="Droid Sans"/>
                <a:cs typeface="Droid Sans"/>
                <a:sym typeface="Droid Sans"/>
              </a:rPr>
              <a:t>3</a:t>
            </a:r>
            <a:r>
              <a:rPr lang="en" sz="1800">
                <a:solidFill>
                  <a:schemeClr val="dk1"/>
                </a:solidFill>
                <a:latin typeface="Droid Sans"/>
                <a:ea typeface="Droid Sans"/>
                <a:cs typeface="Droid Sans"/>
                <a:sym typeface="Droid Sans"/>
              </a:rPr>
              <a:t>)</a:t>
            </a:r>
            <a:endParaRPr sz="18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50"/>
          <p:cNvPicPr preferRelativeResize="0"/>
          <p:nvPr/>
        </p:nvPicPr>
        <p:blipFill>
          <a:blip r:embed="rId3">
            <a:alphaModFix/>
          </a:blip>
          <a:stretch>
            <a:fillRect/>
          </a:stretch>
        </p:blipFill>
        <p:spPr>
          <a:xfrm>
            <a:off x="1539132" y="1649900"/>
            <a:ext cx="6528125" cy="38383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Common Orders of Growth</a:t>
            </a:r>
            <a:endParaRPr/>
          </a:p>
        </p:txBody>
      </p:sp>
      <p:graphicFrame>
        <p:nvGraphicFramePr>
          <p:cNvPr id="337" name="Google Shape;337;p51"/>
          <p:cNvGraphicFramePr/>
          <p:nvPr/>
        </p:nvGraphicFramePr>
        <p:xfrm>
          <a:off x="952500" y="1777650"/>
          <a:ext cx="3000000" cy="3000000"/>
        </p:xfrm>
        <a:graphic>
          <a:graphicData uri="http://schemas.openxmlformats.org/drawingml/2006/table">
            <a:tbl>
              <a:tblPr>
                <a:noFill/>
                <a:tableStyleId>{EB8F8B26-B965-49DA-8FF1-B37E1C7E676C}</a:tableStyleId>
              </a:tblPr>
              <a:tblGrid>
                <a:gridCol w="1567125"/>
                <a:gridCol w="3258875"/>
                <a:gridCol w="2413000"/>
              </a:tblGrid>
              <a:tr h="381000">
                <a:tc>
                  <a:txBody>
                    <a:bodyPr/>
                    <a:lstStyle/>
                    <a:p>
                      <a:pPr indent="0" lvl="0" marL="0" rtl="0" algn="ctr">
                        <a:spcBef>
                          <a:spcPts val="0"/>
                        </a:spcBef>
                        <a:spcAft>
                          <a:spcPts val="0"/>
                        </a:spcAft>
                        <a:buNone/>
                      </a:pPr>
                      <a:r>
                        <a:rPr lang="en" sz="1800">
                          <a:latin typeface="Droid Sans"/>
                          <a:ea typeface="Droid Sans"/>
                          <a:cs typeface="Droid Sans"/>
                          <a:sym typeface="Droid Sans"/>
                        </a:rPr>
                        <a:t>1</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Constant</a:t>
                      </a:r>
                      <a:endParaRPr sz="1800">
                        <a:latin typeface="Droid Sans"/>
                        <a:ea typeface="Droid Sans"/>
                        <a:cs typeface="Droid Sans"/>
                        <a:sym typeface="Droid Sans"/>
                      </a:endParaRPr>
                    </a:p>
                  </a:txBody>
                  <a:tcPr marT="91425" marB="91425" marR="91425" marL="91425"/>
                </a:tc>
                <a:tc rowSpan="6">
                  <a:txBody>
                    <a:bodyPr/>
                    <a:lstStyle/>
                    <a:p>
                      <a:pPr indent="0" lvl="0" marL="0" rtl="0" algn="ctr">
                        <a:spcBef>
                          <a:spcPts val="0"/>
                        </a:spcBef>
                        <a:spcAft>
                          <a:spcPts val="0"/>
                        </a:spcAft>
                        <a:buNone/>
                      </a:pPr>
                      <a:r>
                        <a:t/>
                      </a:r>
                      <a:endParaRPr sz="1800">
                        <a:latin typeface="Droid Sans"/>
                        <a:ea typeface="Droid Sans"/>
                        <a:cs typeface="Droid Sans"/>
                        <a:sym typeface="Droid Sans"/>
                      </a:endParaRPr>
                    </a:p>
                    <a:p>
                      <a:pPr indent="0" lvl="0" marL="0" rtl="0" algn="ctr">
                        <a:spcBef>
                          <a:spcPts val="0"/>
                        </a:spcBef>
                        <a:spcAft>
                          <a:spcPts val="0"/>
                        </a:spcAft>
                        <a:buNone/>
                      </a:pPr>
                      <a:r>
                        <a:t/>
                      </a:r>
                      <a:endParaRPr sz="1800">
                        <a:latin typeface="Droid Sans"/>
                        <a:ea typeface="Droid Sans"/>
                        <a:cs typeface="Droid Sans"/>
                        <a:sym typeface="Droid Sans"/>
                      </a:endParaRPr>
                    </a:p>
                    <a:p>
                      <a:pPr indent="0" lvl="0" marL="0" rtl="0" algn="ctr">
                        <a:spcBef>
                          <a:spcPts val="0"/>
                        </a:spcBef>
                        <a:spcAft>
                          <a:spcPts val="0"/>
                        </a:spcAft>
                        <a:buNone/>
                      </a:pPr>
                      <a:r>
                        <a:t/>
                      </a:r>
                      <a:endParaRPr sz="1800">
                        <a:latin typeface="Droid Sans"/>
                        <a:ea typeface="Droid Sans"/>
                        <a:cs typeface="Droid Sans"/>
                        <a:sym typeface="Droid Sans"/>
                      </a:endParaRPr>
                    </a:p>
                    <a:p>
                      <a:pPr indent="0" lvl="0" marL="0" rtl="0" algn="ctr">
                        <a:spcBef>
                          <a:spcPts val="0"/>
                        </a:spcBef>
                        <a:spcAft>
                          <a:spcPts val="0"/>
                        </a:spcAft>
                        <a:buNone/>
                      </a:pPr>
                      <a:r>
                        <a:rPr lang="en" sz="1800">
                          <a:latin typeface="Droid Sans"/>
                          <a:ea typeface="Droid Sans"/>
                          <a:cs typeface="Droid Sans"/>
                          <a:sym typeface="Droid Sans"/>
                        </a:rPr>
                        <a:t>Common Problems</a:t>
                      </a:r>
                      <a:endParaRPr sz="1800">
                        <a:latin typeface="Droid Sans"/>
                        <a:ea typeface="Droid Sans"/>
                        <a:cs typeface="Droid Sans"/>
                        <a:sym typeface="Droid Sans"/>
                      </a:endParaRPr>
                    </a:p>
                  </a:txBody>
                  <a:tcPr marT="91425" marB="91425" marR="91425" marL="91425"/>
                </a:tc>
              </a:tr>
              <a:tr h="381000">
                <a:tc>
                  <a:txBody>
                    <a:bodyPr/>
                    <a:lstStyle/>
                    <a:p>
                      <a:pPr indent="0" lvl="0" marL="0" rtl="0" algn="ctr">
                        <a:spcBef>
                          <a:spcPts val="0"/>
                        </a:spcBef>
                        <a:spcAft>
                          <a:spcPts val="0"/>
                        </a:spcAft>
                        <a:buNone/>
                      </a:pPr>
                      <a:r>
                        <a:rPr lang="en" sz="1800">
                          <a:latin typeface="Droid Sans"/>
                          <a:ea typeface="Droid Sans"/>
                          <a:cs typeface="Droid Sans"/>
                          <a:sym typeface="Droid Sans"/>
                        </a:rPr>
                        <a:t>log</a:t>
                      </a:r>
                      <a:r>
                        <a:rPr baseline="-25000" lang="en" sz="1800">
                          <a:latin typeface="Droid Sans"/>
                          <a:ea typeface="Droid Sans"/>
                          <a:cs typeface="Droid Sans"/>
                          <a:sym typeface="Droid Sans"/>
                        </a:rPr>
                        <a:t>10</a:t>
                      </a:r>
                      <a:r>
                        <a:rPr lang="en" sz="1800">
                          <a:latin typeface="Droid Sans"/>
                          <a:ea typeface="Droid Sans"/>
                          <a:cs typeface="Droid Sans"/>
                          <a:sym typeface="Droid Sans"/>
                        </a:rPr>
                        <a:t> N</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Logarithmic</a:t>
                      </a:r>
                      <a:endParaRPr sz="1800">
                        <a:latin typeface="Droid Sans"/>
                        <a:ea typeface="Droid Sans"/>
                        <a:cs typeface="Droid Sans"/>
                        <a:sym typeface="Droid Sans"/>
                      </a:endParaRPr>
                    </a:p>
                  </a:txBody>
                  <a:tcPr marT="91425" marB="91425" marR="91425" marL="91425"/>
                </a:tc>
                <a:tc vMerge="1"/>
              </a:tr>
              <a:tr h="381000">
                <a:tc>
                  <a:txBody>
                    <a:bodyPr/>
                    <a:lstStyle/>
                    <a:p>
                      <a:pPr indent="0" lvl="0" marL="0" rtl="0" algn="ctr">
                        <a:spcBef>
                          <a:spcPts val="0"/>
                        </a:spcBef>
                        <a:spcAft>
                          <a:spcPts val="0"/>
                        </a:spcAft>
                        <a:buNone/>
                      </a:pPr>
                      <a:r>
                        <a:rPr lang="en" sz="1800">
                          <a:latin typeface="Droid Sans"/>
                          <a:ea typeface="Droid Sans"/>
                          <a:cs typeface="Droid Sans"/>
                          <a:sym typeface="Droid Sans"/>
                        </a:rPr>
                        <a:t>N</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Linear</a:t>
                      </a:r>
                      <a:endParaRPr sz="1800">
                        <a:latin typeface="Droid Sans"/>
                        <a:ea typeface="Droid Sans"/>
                        <a:cs typeface="Droid Sans"/>
                        <a:sym typeface="Droid Sans"/>
                      </a:endParaRPr>
                    </a:p>
                  </a:txBody>
                  <a:tcPr marT="91425" marB="91425" marR="91425" marL="91425"/>
                </a:tc>
                <a:tc vMerge="1"/>
              </a:tr>
              <a:tr h="381000">
                <a:tc>
                  <a:txBody>
                    <a:bodyPr/>
                    <a:lstStyle/>
                    <a:p>
                      <a:pPr indent="0" lvl="0" marL="0" rtl="0" algn="ctr">
                        <a:spcBef>
                          <a:spcPts val="0"/>
                        </a:spcBef>
                        <a:spcAft>
                          <a:spcPts val="0"/>
                        </a:spcAft>
                        <a:buNone/>
                      </a:pPr>
                      <a:r>
                        <a:rPr lang="en" sz="1800">
                          <a:latin typeface="Droid Sans"/>
                          <a:ea typeface="Droid Sans"/>
                          <a:cs typeface="Droid Sans"/>
                          <a:sym typeface="Droid Sans"/>
                        </a:rPr>
                        <a:t>N log</a:t>
                      </a:r>
                      <a:r>
                        <a:rPr baseline="-25000" lang="en" sz="1800">
                          <a:latin typeface="Droid Sans"/>
                          <a:ea typeface="Droid Sans"/>
                          <a:cs typeface="Droid Sans"/>
                          <a:sym typeface="Droid Sans"/>
                        </a:rPr>
                        <a:t>10</a:t>
                      </a:r>
                      <a:r>
                        <a:rPr lang="en" sz="1800">
                          <a:latin typeface="Droid Sans"/>
                          <a:ea typeface="Droid Sans"/>
                          <a:cs typeface="Droid Sans"/>
                          <a:sym typeface="Droid Sans"/>
                        </a:rPr>
                        <a:t> N</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Linear Logarithmic</a:t>
                      </a:r>
                      <a:endParaRPr sz="1800">
                        <a:latin typeface="Droid Sans"/>
                        <a:ea typeface="Droid Sans"/>
                        <a:cs typeface="Droid Sans"/>
                        <a:sym typeface="Droid Sans"/>
                      </a:endParaRPr>
                    </a:p>
                  </a:txBody>
                  <a:tcPr marT="91425" marB="91425" marR="91425" marL="91425"/>
                </a:tc>
                <a:tc vMerge="1"/>
              </a:tr>
              <a:tr h="381000">
                <a:tc>
                  <a:txBody>
                    <a:bodyPr/>
                    <a:lstStyle/>
                    <a:p>
                      <a:pPr indent="0" lvl="0" marL="0" rtl="0" algn="ctr">
                        <a:spcBef>
                          <a:spcPts val="0"/>
                        </a:spcBef>
                        <a:spcAft>
                          <a:spcPts val="0"/>
                        </a:spcAft>
                        <a:buNone/>
                      </a:pPr>
                      <a:r>
                        <a:rPr lang="en" sz="1800">
                          <a:latin typeface="Droid Sans"/>
                          <a:ea typeface="Droid Sans"/>
                          <a:cs typeface="Droid Sans"/>
                          <a:sym typeface="Droid Sans"/>
                        </a:rPr>
                        <a:t>N</a:t>
                      </a:r>
                      <a:r>
                        <a:rPr baseline="30000" lang="en" sz="1800">
                          <a:latin typeface="Droid Sans"/>
                          <a:ea typeface="Droid Sans"/>
                          <a:cs typeface="Droid Sans"/>
                          <a:sym typeface="Droid Sans"/>
                        </a:rPr>
                        <a:t>2</a:t>
                      </a:r>
                      <a:endParaRPr baseline="30000"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Quadratic</a:t>
                      </a:r>
                      <a:endParaRPr sz="1800">
                        <a:latin typeface="Droid Sans"/>
                        <a:ea typeface="Droid Sans"/>
                        <a:cs typeface="Droid Sans"/>
                        <a:sym typeface="Droid Sans"/>
                      </a:endParaRPr>
                    </a:p>
                  </a:txBody>
                  <a:tcPr marT="91425" marB="91425" marR="91425" marL="91425"/>
                </a:tc>
                <a:tc vMerge="1"/>
              </a:tr>
              <a:tr h="381000">
                <a:tc>
                  <a:txBody>
                    <a:bodyPr/>
                    <a:lstStyle/>
                    <a:p>
                      <a:pPr indent="0" lvl="0" marL="0" rtl="0" algn="ctr">
                        <a:spcBef>
                          <a:spcPts val="0"/>
                        </a:spcBef>
                        <a:spcAft>
                          <a:spcPts val="0"/>
                        </a:spcAft>
                        <a:buNone/>
                      </a:pPr>
                      <a:r>
                        <a:rPr lang="en" sz="1800">
                          <a:latin typeface="Droid Sans"/>
                          <a:ea typeface="Droid Sans"/>
                          <a:cs typeface="Droid Sans"/>
                          <a:sym typeface="Droid Sans"/>
                        </a:rPr>
                        <a:t>N</a:t>
                      </a:r>
                      <a:r>
                        <a:rPr baseline="30000" lang="en" sz="1800">
                          <a:latin typeface="Droid Sans"/>
                          <a:ea typeface="Droid Sans"/>
                          <a:cs typeface="Droid Sans"/>
                          <a:sym typeface="Droid Sans"/>
                        </a:rPr>
                        <a:t>3</a:t>
                      </a:r>
                      <a:endParaRPr baseline="30000"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Qubic</a:t>
                      </a:r>
                      <a:endParaRPr sz="1800">
                        <a:latin typeface="Droid Sans"/>
                        <a:ea typeface="Droid Sans"/>
                        <a:cs typeface="Droid Sans"/>
                        <a:sym typeface="Droid Sans"/>
                      </a:endParaRPr>
                    </a:p>
                  </a:txBody>
                  <a:tcPr marT="91425" marB="91425" marR="91425" marL="91425"/>
                </a:tc>
                <a:tc vMerge="1"/>
              </a:tr>
              <a:tr h="381000">
                <a:tc>
                  <a:txBody>
                    <a:bodyPr/>
                    <a:lstStyle/>
                    <a:p>
                      <a:pPr indent="0" lvl="0" marL="0" rtl="0" algn="ctr">
                        <a:spcBef>
                          <a:spcPts val="0"/>
                        </a:spcBef>
                        <a:spcAft>
                          <a:spcPts val="0"/>
                        </a:spcAft>
                        <a:buNone/>
                      </a:pPr>
                      <a:r>
                        <a:rPr lang="en" sz="1800">
                          <a:latin typeface="Droid Sans"/>
                          <a:ea typeface="Droid Sans"/>
                          <a:cs typeface="Droid Sans"/>
                          <a:sym typeface="Droid Sans"/>
                        </a:rPr>
                        <a:t>2</a:t>
                      </a:r>
                      <a:r>
                        <a:rPr baseline="30000" lang="en" sz="1800">
                          <a:latin typeface="Droid Sans"/>
                          <a:ea typeface="Droid Sans"/>
                          <a:cs typeface="Droid Sans"/>
                          <a:sym typeface="Droid Sans"/>
                        </a:rPr>
                        <a:t>N</a:t>
                      </a:r>
                      <a:endParaRPr baseline="30000"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Exponential</a:t>
                      </a:r>
                      <a:endParaRPr sz="1800">
                        <a:latin typeface="Droid Sans"/>
                        <a:ea typeface="Droid Sans"/>
                        <a:cs typeface="Droid Sans"/>
                        <a:sym typeface="Droid Sans"/>
                      </a:endParaRPr>
                    </a:p>
                  </a:txBody>
                  <a:tcPr marT="91425" marB="91425" marR="91425" marL="91425"/>
                </a:tc>
                <a:tc rowSpan="2">
                  <a:txBody>
                    <a:bodyPr/>
                    <a:lstStyle/>
                    <a:p>
                      <a:pPr indent="0" lvl="0" marL="0" rtl="0" algn="ctr">
                        <a:spcBef>
                          <a:spcPts val="0"/>
                        </a:spcBef>
                        <a:spcAft>
                          <a:spcPts val="0"/>
                        </a:spcAft>
                        <a:buNone/>
                      </a:pPr>
                      <a:r>
                        <a:t/>
                      </a:r>
                      <a:endParaRPr sz="1800">
                        <a:latin typeface="Droid Sans"/>
                        <a:ea typeface="Droid Sans"/>
                        <a:cs typeface="Droid Sans"/>
                        <a:sym typeface="Droid Sans"/>
                      </a:endParaRPr>
                    </a:p>
                    <a:p>
                      <a:pPr indent="0" lvl="0" marL="0" rtl="0" algn="ctr">
                        <a:spcBef>
                          <a:spcPts val="0"/>
                        </a:spcBef>
                        <a:spcAft>
                          <a:spcPts val="0"/>
                        </a:spcAft>
                        <a:buNone/>
                      </a:pPr>
                      <a:r>
                        <a:rPr lang="en" sz="1800">
                          <a:latin typeface="Droid Sans"/>
                          <a:ea typeface="Droid Sans"/>
                          <a:cs typeface="Droid Sans"/>
                          <a:sym typeface="Droid Sans"/>
                        </a:rPr>
                        <a:t>Hard Problems</a:t>
                      </a:r>
                      <a:endParaRPr sz="1800">
                        <a:latin typeface="Droid Sans"/>
                        <a:ea typeface="Droid Sans"/>
                        <a:cs typeface="Droid Sans"/>
                        <a:sym typeface="Droid Sans"/>
                      </a:endParaRPr>
                    </a:p>
                  </a:txBody>
                  <a:tcPr marT="91425" marB="91425" marR="91425" marL="91425"/>
                </a:tc>
              </a:tr>
              <a:tr h="381000">
                <a:tc>
                  <a:txBody>
                    <a:bodyPr/>
                    <a:lstStyle/>
                    <a:p>
                      <a:pPr indent="0" lvl="0" marL="0" rtl="0" algn="ctr">
                        <a:spcBef>
                          <a:spcPts val="0"/>
                        </a:spcBef>
                        <a:spcAft>
                          <a:spcPts val="0"/>
                        </a:spcAft>
                        <a:buNone/>
                      </a:pPr>
                      <a:r>
                        <a:rPr lang="en" sz="1800">
                          <a:latin typeface="Droid Sans"/>
                          <a:ea typeface="Droid Sans"/>
                          <a:cs typeface="Droid Sans"/>
                          <a:sym typeface="Droid Sans"/>
                        </a:rPr>
                        <a:t>N!</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Factorial</a:t>
                      </a:r>
                      <a:endParaRPr sz="1800">
                        <a:latin typeface="Droid Sans"/>
                        <a:ea typeface="Droid Sans"/>
                        <a:cs typeface="Droid Sans"/>
                        <a:sym typeface="Droid Sans"/>
                      </a:endParaRPr>
                    </a:p>
                  </a:txBody>
                  <a:tcPr marT="91425" marB="91425" marR="91425" marL="91425"/>
                </a:tc>
                <a:tc vMerge="1"/>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Common Orders of Growth</a:t>
            </a:r>
            <a:endParaRPr/>
          </a:p>
        </p:txBody>
      </p:sp>
      <p:pic>
        <p:nvPicPr>
          <p:cNvPr id="343" name="Google Shape;343;p52"/>
          <p:cNvPicPr preferRelativeResize="0"/>
          <p:nvPr/>
        </p:nvPicPr>
        <p:blipFill>
          <a:blip r:embed="rId3">
            <a:alphaModFix/>
          </a:blip>
          <a:stretch>
            <a:fillRect/>
          </a:stretch>
        </p:blipFill>
        <p:spPr>
          <a:xfrm>
            <a:off x="0" y="1523023"/>
            <a:ext cx="9143999" cy="508915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53"/>
          <p:cNvPicPr preferRelativeResize="0"/>
          <p:nvPr/>
        </p:nvPicPr>
        <p:blipFill rotWithShape="1">
          <a:blip r:embed="rId3">
            <a:alphaModFix/>
          </a:blip>
          <a:srcRect b="6288" l="0" r="13292" t="0"/>
          <a:stretch/>
        </p:blipFill>
        <p:spPr>
          <a:xfrm>
            <a:off x="6646625" y="3874375"/>
            <a:ext cx="2497375" cy="2983625"/>
          </a:xfrm>
          <a:prstGeom prst="rect">
            <a:avLst/>
          </a:prstGeom>
          <a:noFill/>
          <a:ln>
            <a:noFill/>
          </a:ln>
        </p:spPr>
      </p:pic>
      <p:sp>
        <p:nvSpPr>
          <p:cNvPr id="349" name="Google Shape;349;p53"/>
          <p:cNvSpPr txBox="1"/>
          <p:nvPr>
            <p:ph type="ctrTitle"/>
          </p:nvPr>
        </p:nvSpPr>
        <p:spPr>
          <a:xfrm>
            <a:off x="685800" y="2111123"/>
            <a:ext cx="7772400" cy="154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Sort Algorithms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Sorting Algorithm</a:t>
            </a:r>
            <a:endParaRPr/>
          </a:p>
        </p:txBody>
      </p:sp>
      <p:sp>
        <p:nvSpPr>
          <p:cNvPr id="355" name="Google Shape;355;p54"/>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Keeping lists of elements in sorted order is important to facilitate searching</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There are many algorithms to sort lists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The main goal is to come up with better, more efficient, sorts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Sorting Algorithm</a:t>
            </a:r>
            <a:endParaRPr/>
          </a:p>
        </p:txBody>
      </p:sp>
      <p:sp>
        <p:nvSpPr>
          <p:cNvPr id="361" name="Google Shape;361;p55"/>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How can we describe efficiency while comparing sorting algorithms?</a:t>
            </a:r>
            <a:endParaRPr/>
          </a:p>
          <a:p>
            <a:pPr indent="-381000" lvl="1" marL="914400" rtl="0" algn="l">
              <a:spcBef>
                <a:spcPts val="0"/>
              </a:spcBef>
              <a:spcAft>
                <a:spcPts val="0"/>
              </a:spcAft>
              <a:buSzPts val="2400"/>
              <a:buChar char="◆"/>
            </a:pPr>
            <a:r>
              <a:rPr lang="en"/>
              <a:t>Pick the central operation for sorting algorithms: the operation that compares two values</a:t>
            </a:r>
            <a:endParaRPr/>
          </a:p>
          <a:p>
            <a:pPr indent="-381000" lvl="1" marL="914400" rtl="0" algn="l">
              <a:spcBef>
                <a:spcPts val="0"/>
              </a:spcBef>
              <a:spcAft>
                <a:spcPts val="0"/>
              </a:spcAft>
              <a:buSzPts val="2400"/>
              <a:buChar char="◆"/>
            </a:pPr>
            <a:r>
              <a:rPr lang="en"/>
              <a:t>Relate the efficiency of each algorithm to the number of elements in the list (N) as a measure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56"/>
          <p:cNvPicPr preferRelativeResize="0"/>
          <p:nvPr/>
        </p:nvPicPr>
        <p:blipFill rotWithShape="1">
          <a:blip r:embed="rId3">
            <a:alphaModFix/>
          </a:blip>
          <a:srcRect b="26519" l="0" r="9469" t="0"/>
          <a:stretch/>
        </p:blipFill>
        <p:spPr>
          <a:xfrm>
            <a:off x="4327800" y="3736000"/>
            <a:ext cx="4816200" cy="3122000"/>
          </a:xfrm>
          <a:prstGeom prst="rect">
            <a:avLst/>
          </a:prstGeom>
          <a:noFill/>
          <a:ln>
            <a:noFill/>
          </a:ln>
        </p:spPr>
      </p:pic>
      <p:sp>
        <p:nvSpPr>
          <p:cNvPr id="367" name="Google Shape;367;p56"/>
          <p:cNvSpPr txBox="1"/>
          <p:nvPr>
            <p:ph type="ctrTitle"/>
          </p:nvPr>
        </p:nvSpPr>
        <p:spPr>
          <a:xfrm>
            <a:off x="685800" y="2111123"/>
            <a:ext cx="7772400" cy="154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Selection Sort</a:t>
            </a:r>
            <a:endParaRPr/>
          </a:p>
        </p:txBody>
      </p:sp>
      <p:sp>
        <p:nvSpPr>
          <p:cNvPr id="368" name="Google Shape;368;p56"/>
          <p:cNvSpPr txBox="1"/>
          <p:nvPr>
            <p:ph idx="1" type="subTitle"/>
          </p:nvPr>
        </p:nvSpPr>
        <p:spPr>
          <a:xfrm>
            <a:off x="685800" y="3405738"/>
            <a:ext cx="7772400" cy="104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Sorting algorithm</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2"/>
          <p:cNvSpPr/>
          <p:nvPr/>
        </p:nvSpPr>
        <p:spPr>
          <a:xfrm>
            <a:off x="7407500" y="6114767"/>
            <a:ext cx="1359900" cy="452700"/>
          </a:xfrm>
          <a:prstGeom prst="roundRect">
            <a:avLst>
              <a:gd fmla="val 16667" name="adj"/>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Output</a:t>
            </a:r>
            <a:endParaRPr b="1" sz="1800">
              <a:latin typeface="Roboto"/>
              <a:ea typeface="Roboto"/>
              <a:cs typeface="Roboto"/>
              <a:sym typeface="Roboto"/>
            </a:endParaRPr>
          </a:p>
        </p:txBody>
      </p:sp>
      <p:sp>
        <p:nvSpPr>
          <p:cNvPr id="62" name="Google Shape;62;p12"/>
          <p:cNvSpPr/>
          <p:nvPr/>
        </p:nvSpPr>
        <p:spPr>
          <a:xfrm>
            <a:off x="7715873" y="5573456"/>
            <a:ext cx="743100" cy="582900"/>
          </a:xfrm>
          <a:prstGeom prst="downArrow">
            <a:avLst>
              <a:gd fmla="val 50000" name="adj1"/>
              <a:gd fmla="val 50000" name="adj2"/>
            </a:avLst>
          </a:prstGeom>
          <a:solidFill>
            <a:srgbClr val="CCCC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63" name="Google Shape;63;p1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Characteristics of an Algorithm </a:t>
            </a:r>
            <a:endParaRPr/>
          </a:p>
        </p:txBody>
      </p:sp>
      <p:sp>
        <p:nvSpPr>
          <p:cNvPr id="64" name="Google Shape;64;p12"/>
          <p:cNvSpPr txBox="1"/>
          <p:nvPr>
            <p:ph idx="1" type="body"/>
          </p:nvPr>
        </p:nvSpPr>
        <p:spPr>
          <a:xfrm>
            <a:off x="457200" y="1600200"/>
            <a:ext cx="67380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b="1" lang="en">
                <a:solidFill>
                  <a:srgbClr val="980000"/>
                </a:solidFill>
              </a:rPr>
              <a:t>Finiteness</a:t>
            </a:r>
            <a:r>
              <a:rPr lang="en"/>
              <a:t>: terminate after a finite number of steps </a:t>
            </a:r>
            <a:endParaRPr/>
          </a:p>
          <a:p>
            <a:pPr indent="0" lvl="0" marL="0" rtl="0" algn="l">
              <a:spcBef>
                <a:spcPts val="600"/>
              </a:spcBef>
              <a:spcAft>
                <a:spcPts val="0"/>
              </a:spcAft>
              <a:buNone/>
            </a:pPr>
            <a:r>
              <a:t/>
            </a:r>
            <a:endParaRPr b="1">
              <a:solidFill>
                <a:srgbClr val="FF0000"/>
              </a:solidFill>
            </a:endParaRPr>
          </a:p>
          <a:p>
            <a:pPr indent="-419100" lvl="0" marL="457200" rtl="0" algn="l">
              <a:spcBef>
                <a:spcPts val="600"/>
              </a:spcBef>
              <a:spcAft>
                <a:spcPts val="0"/>
              </a:spcAft>
              <a:buSzPts val="3000"/>
              <a:buChar char="➔"/>
            </a:pPr>
            <a:r>
              <a:rPr b="1" lang="en">
                <a:solidFill>
                  <a:srgbClr val="980000"/>
                </a:solidFill>
              </a:rPr>
              <a:t>Definiteness</a:t>
            </a:r>
            <a:r>
              <a:rPr lang="en"/>
              <a:t>: each step is </a:t>
            </a:r>
            <a:r>
              <a:rPr lang="en">
                <a:solidFill>
                  <a:srgbClr val="000000"/>
                </a:solidFill>
              </a:rPr>
              <a:t>precisely</a:t>
            </a:r>
            <a:r>
              <a:rPr lang="en"/>
              <a:t> defined. There is no ambiguity.</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Has a well defined </a:t>
            </a:r>
            <a:r>
              <a:rPr b="1" lang="en">
                <a:solidFill>
                  <a:srgbClr val="980000"/>
                </a:solidFill>
              </a:rPr>
              <a:t>input</a:t>
            </a:r>
            <a:r>
              <a:rPr lang="en"/>
              <a:t> </a:t>
            </a:r>
            <a:endParaRPr/>
          </a:p>
          <a:p>
            <a:pPr indent="0" lvl="0" marL="0" rtl="0" algn="l">
              <a:spcBef>
                <a:spcPts val="600"/>
              </a:spcBef>
              <a:spcAft>
                <a:spcPts val="0"/>
              </a:spcAft>
              <a:buNone/>
            </a:pPr>
            <a:r>
              <a:t/>
            </a:r>
            <a:endParaRPr/>
          </a:p>
        </p:txBody>
      </p:sp>
      <p:sp>
        <p:nvSpPr>
          <p:cNvPr id="65" name="Google Shape;65;p12"/>
          <p:cNvSpPr/>
          <p:nvPr/>
        </p:nvSpPr>
        <p:spPr>
          <a:xfrm>
            <a:off x="7649959" y="4748346"/>
            <a:ext cx="875100" cy="8751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0">
                <a:latin typeface="Roboto"/>
                <a:ea typeface="Roboto"/>
                <a:cs typeface="Roboto"/>
                <a:sym typeface="Roboto"/>
              </a:rPr>
              <a:t>?</a:t>
            </a:r>
            <a:endParaRPr b="1" sz="6000">
              <a:latin typeface="Roboto"/>
              <a:ea typeface="Roboto"/>
              <a:cs typeface="Roboto"/>
              <a:sym typeface="Roboto"/>
            </a:endParaRPr>
          </a:p>
        </p:txBody>
      </p:sp>
      <p:sp>
        <p:nvSpPr>
          <p:cNvPr id="66" name="Google Shape;66;p12"/>
          <p:cNvSpPr/>
          <p:nvPr/>
        </p:nvSpPr>
        <p:spPr>
          <a:xfrm>
            <a:off x="7715873" y="4215769"/>
            <a:ext cx="743100" cy="582900"/>
          </a:xfrm>
          <a:prstGeom prst="downArrow">
            <a:avLst>
              <a:gd fmla="val 50000" name="adj1"/>
              <a:gd fmla="val 50000" name="adj2"/>
            </a:avLst>
          </a:prstGeom>
          <a:solidFill>
            <a:srgbClr val="CCCC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67" name="Google Shape;67;p12"/>
          <p:cNvSpPr/>
          <p:nvPr/>
        </p:nvSpPr>
        <p:spPr>
          <a:xfrm>
            <a:off x="7407500" y="3774400"/>
            <a:ext cx="1359900" cy="452700"/>
          </a:xfrm>
          <a:prstGeom prst="roundRect">
            <a:avLst>
              <a:gd fmla="val 16667" name="adj"/>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Input</a:t>
            </a:r>
            <a:endParaRPr b="1" sz="1800">
              <a:latin typeface="Roboto"/>
              <a:ea typeface="Roboto"/>
              <a:cs typeface="Roboto"/>
              <a:sym typeface="Robo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Selection sort</a:t>
            </a:r>
            <a:endParaRPr sz="2400"/>
          </a:p>
          <a:p>
            <a:pPr indent="0" lvl="0" marL="0" rtl="0" algn="l">
              <a:spcBef>
                <a:spcPts val="0"/>
              </a:spcBef>
              <a:spcAft>
                <a:spcPts val="0"/>
              </a:spcAft>
              <a:buNone/>
            </a:pPr>
            <a:r>
              <a:rPr lang="en">
                <a:solidFill>
                  <a:srgbClr val="999999"/>
                </a:solidFill>
              </a:rPr>
              <a:t>An example problem</a:t>
            </a:r>
            <a:endParaRPr>
              <a:solidFill>
                <a:srgbClr val="999999"/>
              </a:solidFill>
            </a:endParaRPr>
          </a:p>
        </p:txBody>
      </p:sp>
      <p:sp>
        <p:nvSpPr>
          <p:cNvPr id="374" name="Google Shape;374;p57"/>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We have a list of names and we are asked to put them in alphabetical order. How do you solve it?</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Selection 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sp>
        <p:nvSpPr>
          <p:cNvPr id="380" name="Google Shape;380;p58"/>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Find the name that comes first in alphabetical order and write it on a second sheet of paper</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Cross the name out on the original list</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Continue the cycle until all names on the original list have been crossed out and written onto the second list, which is sorted</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Selection sort</a:t>
            </a:r>
            <a:endParaRPr sz="2400"/>
          </a:p>
          <a:p>
            <a:pPr indent="0" lvl="0" marL="0" rtl="0" algn="l">
              <a:spcBef>
                <a:spcPts val="0"/>
              </a:spcBef>
              <a:spcAft>
                <a:spcPts val="0"/>
              </a:spcAft>
              <a:buNone/>
            </a:pPr>
            <a:r>
              <a:rPr lang="en">
                <a:solidFill>
                  <a:srgbClr val="999999"/>
                </a:solidFill>
              </a:rPr>
              <a:t>Space consideration</a:t>
            </a:r>
            <a:endParaRPr>
              <a:solidFill>
                <a:srgbClr val="999999"/>
              </a:solidFill>
            </a:endParaRPr>
          </a:p>
        </p:txBody>
      </p:sp>
      <p:sp>
        <p:nvSpPr>
          <p:cNvPr id="386" name="Google Shape;386;p59"/>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Keeping a second list of elements involves using more memory</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A slight adjustment involves swapping elements:</a:t>
            </a:r>
            <a:endParaRPr/>
          </a:p>
          <a:p>
            <a:pPr indent="-381000" lvl="1" marL="914400" rtl="0" algn="l">
              <a:spcBef>
                <a:spcPts val="0"/>
              </a:spcBef>
              <a:spcAft>
                <a:spcPts val="0"/>
              </a:spcAft>
              <a:buSzPts val="2400"/>
              <a:buChar char="◆"/>
            </a:pPr>
            <a:r>
              <a:rPr lang="en"/>
              <a:t>As you “cross out” elements of the original list, a free space opens up. </a:t>
            </a:r>
            <a:endParaRPr/>
          </a:p>
          <a:p>
            <a:pPr indent="-381000" lvl="1" marL="914400" rtl="0" algn="l">
              <a:spcBef>
                <a:spcPts val="0"/>
              </a:spcBef>
              <a:spcAft>
                <a:spcPts val="0"/>
              </a:spcAft>
              <a:buSzPts val="2400"/>
              <a:buChar char="◆"/>
            </a:pPr>
            <a:r>
              <a:rPr lang="en"/>
              <a:t>Swap the found element with the “current” position</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Selection sort</a:t>
            </a:r>
            <a:endParaRPr sz="2400"/>
          </a:p>
          <a:p>
            <a:pPr indent="0" lvl="0" marL="0" rtl="0" algn="l">
              <a:spcBef>
                <a:spcPts val="0"/>
              </a:spcBef>
              <a:spcAft>
                <a:spcPts val="0"/>
              </a:spcAft>
              <a:buNone/>
            </a:pPr>
            <a:r>
              <a:rPr lang="en">
                <a:solidFill>
                  <a:srgbClr val="999999"/>
                </a:solidFill>
              </a:rPr>
              <a:t>Pseudocode</a:t>
            </a:r>
            <a:endParaRPr>
              <a:solidFill>
                <a:srgbClr val="999999"/>
              </a:solidFill>
            </a:endParaRPr>
          </a:p>
        </p:txBody>
      </p:sp>
      <p:graphicFrame>
        <p:nvGraphicFramePr>
          <p:cNvPr id="392" name="Google Shape;392;p60"/>
          <p:cNvGraphicFramePr/>
          <p:nvPr/>
        </p:nvGraphicFramePr>
        <p:xfrm>
          <a:off x="555325" y="1789750"/>
          <a:ext cx="3000000" cy="3000000"/>
        </p:xfrm>
        <a:graphic>
          <a:graphicData uri="http://schemas.openxmlformats.org/drawingml/2006/table">
            <a:tbl>
              <a:tblPr>
                <a:noFill/>
                <a:tableStyleId>{EB8F8B26-B965-49DA-8FF1-B37E1C7E676C}</a:tableStyleId>
              </a:tblPr>
              <a:tblGrid>
                <a:gridCol w="718600"/>
                <a:gridCol w="7376125"/>
              </a:tblGrid>
              <a:tr h="381000">
                <a:tc>
                  <a:txBody>
                    <a:bodyPr/>
                    <a:lstStyle/>
                    <a:p>
                      <a:pPr indent="0" lvl="0" marL="0" rtl="0" algn="l">
                        <a:spcBef>
                          <a:spcPts val="0"/>
                        </a:spcBef>
                        <a:spcAft>
                          <a:spcPts val="0"/>
                        </a:spcAft>
                        <a:buNone/>
                      </a:pPr>
                      <a:r>
                        <a:rPr b="1" lang="en" sz="1800">
                          <a:latin typeface="Consolas"/>
                          <a:ea typeface="Consolas"/>
                          <a:cs typeface="Consolas"/>
                          <a:sym typeface="Consolas"/>
                        </a:rPr>
                        <a:t>01</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02</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03</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04</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05</a:t>
                      </a:r>
                      <a:endParaRPr b="1" sz="1800">
                        <a:latin typeface="Consolas"/>
                        <a:ea typeface="Consolas"/>
                        <a:cs typeface="Consolas"/>
                        <a:sym typeface="Consolas"/>
                      </a:endParaRPr>
                    </a:p>
                  </a:txBody>
                  <a:tcPr marT="91425" marB="91425" marR="91425" marL="91425">
                    <a:solidFill>
                      <a:srgbClr val="FFFFFF"/>
                    </a:solidFill>
                  </a:tcPr>
                </a:tc>
                <a:tc>
                  <a:txBody>
                    <a:bodyPr/>
                    <a:lstStyle/>
                    <a:p>
                      <a:pPr indent="0" lvl="0" marL="0" rtl="0" algn="l">
                        <a:spcBef>
                          <a:spcPts val="0"/>
                        </a:spcBef>
                        <a:spcAft>
                          <a:spcPts val="0"/>
                        </a:spcAft>
                        <a:buNone/>
                      </a:pPr>
                      <a:r>
                        <a:rPr lang="en" sz="1800">
                          <a:latin typeface="Consolas"/>
                          <a:ea typeface="Consolas"/>
                          <a:cs typeface="Consolas"/>
                          <a:sym typeface="Consolas"/>
                        </a:rPr>
                        <a:t>Set current to the index of first item in the array</a:t>
                      </a:r>
                      <a:endParaRPr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while</a:t>
                      </a:r>
                      <a:r>
                        <a:rPr lang="en" sz="1800">
                          <a:latin typeface="Consolas"/>
                          <a:ea typeface="Consolas"/>
                          <a:cs typeface="Consolas"/>
                          <a:sym typeface="Consolas"/>
                        </a:rPr>
                        <a:t> more items in unsorted part of array</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Find the index of the smallest unsorted item</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Swap the current item with the smallest unsorted one</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Increment current to shrink unsorted array part</a:t>
                      </a:r>
                      <a:endParaRPr sz="1800">
                        <a:latin typeface="Consolas"/>
                        <a:ea typeface="Consolas"/>
                        <a:cs typeface="Consolas"/>
                        <a:sym typeface="Consolas"/>
                      </a:endParaRPr>
                    </a:p>
                  </a:txBody>
                  <a:tcPr marT="91425" marB="91425" marR="91425" marL="91425">
                    <a:solidFill>
                      <a:srgbClr val="FFFFFF"/>
                    </a:solidFill>
                  </a:tcP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Selection sort</a:t>
            </a:r>
            <a:endParaRPr sz="2400"/>
          </a:p>
          <a:p>
            <a:pPr indent="0" lvl="0" marL="0" rtl="0" algn="l">
              <a:spcBef>
                <a:spcPts val="0"/>
              </a:spcBef>
              <a:spcAft>
                <a:spcPts val="0"/>
              </a:spcAft>
              <a:buNone/>
            </a:pPr>
            <a:r>
              <a:rPr lang="en">
                <a:solidFill>
                  <a:srgbClr val="999999"/>
                </a:solidFill>
              </a:rPr>
              <a:t>Example</a:t>
            </a:r>
            <a:endParaRPr>
              <a:solidFill>
                <a:srgbClr val="999999"/>
              </a:solidFill>
            </a:endParaRPr>
          </a:p>
        </p:txBody>
      </p:sp>
      <p:pic>
        <p:nvPicPr>
          <p:cNvPr id="398" name="Google Shape;398;p61"/>
          <p:cNvPicPr preferRelativeResize="0"/>
          <p:nvPr/>
        </p:nvPicPr>
        <p:blipFill>
          <a:blip r:embed="rId3">
            <a:alphaModFix/>
          </a:blip>
          <a:stretch>
            <a:fillRect/>
          </a:stretch>
        </p:blipFill>
        <p:spPr>
          <a:xfrm>
            <a:off x="222378" y="2432028"/>
            <a:ext cx="8597725" cy="19608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Selection sort</a:t>
            </a:r>
            <a:endParaRPr sz="2400"/>
          </a:p>
          <a:p>
            <a:pPr indent="0" lvl="0" marL="0" rtl="0" algn="l">
              <a:spcBef>
                <a:spcPts val="0"/>
              </a:spcBef>
              <a:spcAft>
                <a:spcPts val="0"/>
              </a:spcAft>
              <a:buNone/>
            </a:pPr>
            <a:r>
              <a:rPr lang="en">
                <a:solidFill>
                  <a:srgbClr val="999999"/>
                </a:solidFill>
              </a:rPr>
              <a:t>Example</a:t>
            </a:r>
            <a:endParaRPr>
              <a:solidFill>
                <a:srgbClr val="999999"/>
              </a:solidFill>
            </a:endParaRPr>
          </a:p>
        </p:txBody>
      </p:sp>
      <p:pic>
        <p:nvPicPr>
          <p:cNvPr id="404" name="Google Shape;404;p62"/>
          <p:cNvPicPr preferRelativeResize="0"/>
          <p:nvPr/>
        </p:nvPicPr>
        <p:blipFill rotWithShape="1">
          <a:blip r:embed="rId3">
            <a:alphaModFix/>
          </a:blip>
          <a:srcRect b="0" l="0" r="0" t="9420"/>
          <a:stretch/>
        </p:blipFill>
        <p:spPr>
          <a:xfrm>
            <a:off x="1118950" y="2061950"/>
            <a:ext cx="7072624" cy="38556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Selection sort</a:t>
            </a:r>
            <a:endParaRPr sz="2400"/>
          </a:p>
          <a:p>
            <a:pPr indent="0" lvl="0" marL="0" rtl="0" algn="l">
              <a:spcBef>
                <a:spcPts val="0"/>
              </a:spcBef>
              <a:spcAft>
                <a:spcPts val="0"/>
              </a:spcAft>
              <a:buNone/>
            </a:pPr>
            <a:r>
              <a:rPr lang="en">
                <a:solidFill>
                  <a:srgbClr val="999999"/>
                </a:solidFill>
              </a:rPr>
              <a:t>Implementation</a:t>
            </a:r>
            <a:endParaRPr>
              <a:solidFill>
                <a:srgbClr val="999999"/>
              </a:solidFill>
            </a:endParaRPr>
          </a:p>
        </p:txBody>
      </p:sp>
      <p:graphicFrame>
        <p:nvGraphicFramePr>
          <p:cNvPr id="410" name="Google Shape;410;p63"/>
          <p:cNvGraphicFramePr/>
          <p:nvPr/>
        </p:nvGraphicFramePr>
        <p:xfrm>
          <a:off x="479125" y="1789750"/>
          <a:ext cx="3000000" cy="3000000"/>
        </p:xfrm>
        <a:graphic>
          <a:graphicData uri="http://schemas.openxmlformats.org/drawingml/2006/table">
            <a:tbl>
              <a:tblPr>
                <a:noFill/>
                <a:tableStyleId>{EB8F8B26-B965-49DA-8FF1-B37E1C7E676C}</a:tableStyleId>
              </a:tblPr>
              <a:tblGrid>
                <a:gridCol w="540850"/>
                <a:gridCol w="7899075"/>
              </a:tblGrid>
              <a:tr h="381000">
                <a:tc>
                  <a:txBody>
                    <a:bodyPr/>
                    <a:lstStyle/>
                    <a:p>
                      <a:pPr indent="0" lvl="0" marL="0" rtl="0" algn="l">
                        <a:spcBef>
                          <a:spcPts val="0"/>
                        </a:spcBef>
                        <a:spcAft>
                          <a:spcPts val="0"/>
                        </a:spcAft>
                        <a:buNone/>
                      </a:pPr>
                      <a:r>
                        <a:rPr b="1" lang="en" sz="1800">
                          <a:latin typeface="Consolas"/>
                          <a:ea typeface="Consolas"/>
                          <a:cs typeface="Consolas"/>
                          <a:sym typeface="Consolas"/>
                        </a:rPr>
                        <a:t>01</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02</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03</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04</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05</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06</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07</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08</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09</a:t>
                      </a:r>
                      <a:endParaRPr b="1" sz="1800">
                        <a:latin typeface="Consolas"/>
                        <a:ea typeface="Consolas"/>
                        <a:cs typeface="Consolas"/>
                        <a:sym typeface="Consolas"/>
                      </a:endParaRPr>
                    </a:p>
                  </a:txBody>
                  <a:tcPr marT="91425" marB="91425" marR="91425" marL="91425">
                    <a:solidFill>
                      <a:srgbClr val="FFFFFF"/>
                    </a:solidFill>
                  </a:tcPr>
                </a:tc>
                <a:tc>
                  <a:txBody>
                    <a:bodyPr/>
                    <a:lstStyle/>
                    <a:p>
                      <a:pPr indent="0" lvl="0" marL="0" rtl="0" algn="l">
                        <a:spcBef>
                          <a:spcPts val="0"/>
                        </a:spcBef>
                        <a:spcAft>
                          <a:spcPts val="0"/>
                        </a:spcAft>
                        <a:buNone/>
                      </a:pPr>
                      <a:r>
                        <a:rPr lang="en" sz="1800">
                          <a:latin typeface="Consolas"/>
                          <a:ea typeface="Consolas"/>
                          <a:cs typeface="Consolas"/>
                          <a:sym typeface="Consolas"/>
                        </a:rPr>
                        <a:t>static int </a:t>
                      </a:r>
                      <a:r>
                        <a:rPr b="1" lang="en" sz="1800">
                          <a:latin typeface="Consolas"/>
                          <a:ea typeface="Consolas"/>
                          <a:cs typeface="Consolas"/>
                          <a:sym typeface="Consolas"/>
                        </a:rPr>
                        <a:t>minIndex</a:t>
                      </a:r>
                      <a:r>
                        <a:rPr lang="en" sz="1800">
                          <a:latin typeface="Consolas"/>
                          <a:ea typeface="Consolas"/>
                          <a:cs typeface="Consolas"/>
                          <a:sym typeface="Consolas"/>
                        </a:rPr>
                        <a:t>(int </a:t>
                      </a:r>
                      <a:r>
                        <a:rPr lang="en" sz="1800">
                          <a:solidFill>
                            <a:schemeClr val="dk1"/>
                          </a:solidFill>
                          <a:latin typeface="Consolas"/>
                          <a:ea typeface="Consolas"/>
                          <a:cs typeface="Consolas"/>
                          <a:sym typeface="Consolas"/>
                        </a:rPr>
                        <a:t>start</a:t>
                      </a:r>
                      <a:r>
                        <a:rPr lang="en" sz="1800">
                          <a:latin typeface="Consolas"/>
                          <a:ea typeface="Consolas"/>
                          <a:cs typeface="Consolas"/>
                          <a:sym typeface="Consolas"/>
                        </a:rPr>
                        <a:t>, int end)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int indexOfMin = start;</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for (int index = start + 1; index &lt;= end; index++){</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if (values[index] &lt; values[indexOfMin]){</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indexOfMin = index;</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return indexOfMin;</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txBody>
                  <a:tcPr marT="91425" marB="91425" marR="91425" marL="91425">
                    <a:solidFill>
                      <a:srgbClr val="FFFFFF"/>
                    </a:solidFill>
                  </a:tcPr>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Selection sort</a:t>
            </a:r>
            <a:endParaRPr sz="2400"/>
          </a:p>
          <a:p>
            <a:pPr indent="0" lvl="0" marL="0" rtl="0" algn="l">
              <a:spcBef>
                <a:spcPts val="0"/>
              </a:spcBef>
              <a:spcAft>
                <a:spcPts val="0"/>
              </a:spcAft>
              <a:buNone/>
            </a:pPr>
            <a:r>
              <a:rPr lang="en">
                <a:solidFill>
                  <a:srgbClr val="999999"/>
                </a:solidFill>
              </a:rPr>
              <a:t>Implementation</a:t>
            </a:r>
            <a:endParaRPr>
              <a:solidFill>
                <a:srgbClr val="999999"/>
              </a:solidFill>
            </a:endParaRPr>
          </a:p>
        </p:txBody>
      </p:sp>
      <p:graphicFrame>
        <p:nvGraphicFramePr>
          <p:cNvPr id="416" name="Google Shape;416;p64"/>
          <p:cNvGraphicFramePr/>
          <p:nvPr/>
        </p:nvGraphicFramePr>
        <p:xfrm>
          <a:off x="479125" y="1789750"/>
          <a:ext cx="3000000" cy="3000000"/>
        </p:xfrm>
        <a:graphic>
          <a:graphicData uri="http://schemas.openxmlformats.org/drawingml/2006/table">
            <a:tbl>
              <a:tblPr>
                <a:noFill/>
                <a:tableStyleId>{EB8F8B26-B965-49DA-8FF1-B37E1C7E676C}</a:tableStyleId>
              </a:tblPr>
              <a:tblGrid>
                <a:gridCol w="518725"/>
                <a:gridCol w="7576025"/>
              </a:tblGrid>
              <a:tr h="381000">
                <a:tc>
                  <a:txBody>
                    <a:bodyPr/>
                    <a:lstStyle/>
                    <a:p>
                      <a:pPr indent="0" lvl="0" marL="0" rtl="0" algn="l">
                        <a:spcBef>
                          <a:spcPts val="0"/>
                        </a:spcBef>
                        <a:spcAft>
                          <a:spcPts val="0"/>
                        </a:spcAft>
                        <a:buNone/>
                      </a:pPr>
                      <a:r>
                        <a:rPr b="1" lang="en" sz="1800">
                          <a:latin typeface="Consolas"/>
                          <a:ea typeface="Consolas"/>
                          <a:cs typeface="Consolas"/>
                          <a:sym typeface="Consolas"/>
                        </a:rPr>
                        <a:t>01</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02</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03</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04</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05</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06</a:t>
                      </a:r>
                      <a:endParaRPr b="1" sz="1800">
                        <a:latin typeface="Consolas"/>
                        <a:ea typeface="Consolas"/>
                        <a:cs typeface="Consolas"/>
                        <a:sym typeface="Consolas"/>
                      </a:endParaRPr>
                    </a:p>
                  </a:txBody>
                  <a:tcPr marT="91425" marB="91425" marR="91425" marL="91425">
                    <a:solidFill>
                      <a:srgbClr val="FFFFFF"/>
                    </a:solidFill>
                  </a:tcPr>
                </a:tc>
                <a:tc>
                  <a:txBody>
                    <a:bodyPr/>
                    <a:lstStyle/>
                    <a:p>
                      <a:pPr indent="0" lvl="0" marL="0" rtl="0" algn="l">
                        <a:spcBef>
                          <a:spcPts val="0"/>
                        </a:spcBef>
                        <a:spcAft>
                          <a:spcPts val="0"/>
                        </a:spcAft>
                        <a:buNone/>
                      </a:pPr>
                      <a:r>
                        <a:rPr lang="en" sz="1800">
                          <a:latin typeface="Consolas"/>
                          <a:ea typeface="Consolas"/>
                          <a:cs typeface="Consolas"/>
                          <a:sym typeface="Consolas"/>
                        </a:rPr>
                        <a:t>static void </a:t>
                      </a:r>
                      <a:r>
                        <a:rPr b="1" lang="en" sz="1800">
                          <a:latin typeface="Consolas"/>
                          <a:ea typeface="Consolas"/>
                          <a:cs typeface="Consolas"/>
                          <a:sym typeface="Consolas"/>
                        </a:rPr>
                        <a:t>selectSort</a:t>
                      </a: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int endIdex = size - 1;</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for (int current = 0; current &lt; endIndex; current++)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swap(current, minIndex(current, endIndex));</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txBody>
                  <a:tcPr marT="91425" marB="91425" marR="91425" marL="91425">
                    <a:solidFill>
                      <a:srgbClr val="FFFFFF"/>
                    </a:solidFill>
                  </a:tcPr>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Selection sort</a:t>
            </a:r>
            <a:endParaRPr sz="2400"/>
          </a:p>
          <a:p>
            <a:pPr indent="0" lvl="0" marL="0" rtl="0" algn="l">
              <a:spcBef>
                <a:spcPts val="0"/>
              </a:spcBef>
              <a:spcAft>
                <a:spcPts val="0"/>
              </a:spcAft>
              <a:buNone/>
            </a:pPr>
            <a:r>
              <a:rPr lang="en">
                <a:solidFill>
                  <a:srgbClr val="999999"/>
                </a:solidFill>
              </a:rPr>
              <a:t>Analyzing the algorithm</a:t>
            </a:r>
            <a:endParaRPr>
              <a:solidFill>
                <a:srgbClr val="999999"/>
              </a:solidFill>
            </a:endParaRPr>
          </a:p>
        </p:txBody>
      </p:sp>
      <p:graphicFrame>
        <p:nvGraphicFramePr>
          <p:cNvPr id="422" name="Google Shape;422;p65"/>
          <p:cNvGraphicFramePr/>
          <p:nvPr/>
        </p:nvGraphicFramePr>
        <p:xfrm>
          <a:off x="479125" y="1789750"/>
          <a:ext cx="3000000" cy="3000000"/>
        </p:xfrm>
        <a:graphic>
          <a:graphicData uri="http://schemas.openxmlformats.org/drawingml/2006/table">
            <a:tbl>
              <a:tblPr>
                <a:noFill/>
                <a:tableStyleId>{EB8F8B26-B965-49DA-8FF1-B37E1C7E676C}</a:tableStyleId>
              </a:tblPr>
              <a:tblGrid>
                <a:gridCol w="519650"/>
                <a:gridCol w="7589475"/>
              </a:tblGrid>
              <a:tr h="381000">
                <a:tc>
                  <a:txBody>
                    <a:bodyPr/>
                    <a:lstStyle/>
                    <a:p>
                      <a:pPr indent="0" lvl="0" marL="0" rtl="0" algn="l">
                        <a:spcBef>
                          <a:spcPts val="0"/>
                        </a:spcBef>
                        <a:spcAft>
                          <a:spcPts val="0"/>
                        </a:spcAft>
                        <a:buNone/>
                      </a:pPr>
                      <a:r>
                        <a:rPr b="1" lang="en" sz="1800">
                          <a:latin typeface="Consolas"/>
                          <a:ea typeface="Consolas"/>
                          <a:cs typeface="Consolas"/>
                          <a:sym typeface="Consolas"/>
                        </a:rPr>
                        <a:t>01</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02</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03</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04</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05</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06</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07</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08</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09</a:t>
                      </a:r>
                      <a:endParaRPr b="1" sz="1800">
                        <a:latin typeface="Consolas"/>
                        <a:ea typeface="Consolas"/>
                        <a:cs typeface="Consolas"/>
                        <a:sym typeface="Consolas"/>
                      </a:endParaRPr>
                    </a:p>
                  </a:txBody>
                  <a:tcPr marT="91425" marB="91425" marR="91425" marL="91425">
                    <a:solidFill>
                      <a:srgbClr val="FFFFFF"/>
                    </a:solidFill>
                  </a:tcPr>
                </a:tc>
                <a:tc>
                  <a:txBody>
                    <a:bodyPr/>
                    <a:lstStyle/>
                    <a:p>
                      <a:pPr indent="0" lvl="0" marL="0" rtl="0" algn="l">
                        <a:spcBef>
                          <a:spcPts val="0"/>
                        </a:spcBef>
                        <a:spcAft>
                          <a:spcPts val="0"/>
                        </a:spcAft>
                        <a:buNone/>
                      </a:pPr>
                      <a:r>
                        <a:rPr lang="en" sz="1800">
                          <a:latin typeface="Consolas"/>
                          <a:ea typeface="Consolas"/>
                          <a:cs typeface="Consolas"/>
                          <a:sym typeface="Consolas"/>
                        </a:rPr>
                        <a:t>static int </a:t>
                      </a:r>
                      <a:r>
                        <a:rPr b="1" lang="en" sz="1800">
                          <a:latin typeface="Consolas"/>
                          <a:ea typeface="Consolas"/>
                          <a:cs typeface="Consolas"/>
                          <a:sym typeface="Consolas"/>
                        </a:rPr>
                        <a:t>minIndex</a:t>
                      </a:r>
                      <a:r>
                        <a:rPr lang="en" sz="1800">
                          <a:latin typeface="Consolas"/>
                          <a:ea typeface="Consolas"/>
                          <a:cs typeface="Consolas"/>
                          <a:sym typeface="Consolas"/>
                        </a:rPr>
                        <a:t>(int </a:t>
                      </a:r>
                      <a:r>
                        <a:rPr lang="en" sz="1800">
                          <a:solidFill>
                            <a:schemeClr val="dk1"/>
                          </a:solidFill>
                          <a:latin typeface="Consolas"/>
                          <a:ea typeface="Consolas"/>
                          <a:cs typeface="Consolas"/>
                          <a:sym typeface="Consolas"/>
                        </a:rPr>
                        <a:t>start</a:t>
                      </a:r>
                      <a:r>
                        <a:rPr lang="en" sz="1800">
                          <a:latin typeface="Consolas"/>
                          <a:ea typeface="Consolas"/>
                          <a:cs typeface="Consolas"/>
                          <a:sym typeface="Consolas"/>
                        </a:rPr>
                        <a:t>, int end)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int indexOfMin = start;</a:t>
                      </a:r>
                      <a:endParaRPr sz="1800">
                        <a:latin typeface="Consolas"/>
                        <a:ea typeface="Consolas"/>
                        <a:cs typeface="Consolas"/>
                        <a:sym typeface="Consolas"/>
                      </a:endParaRPr>
                    </a:p>
                    <a:p>
                      <a:pPr indent="0" lvl="0" marL="0" rtl="0" algn="l">
                        <a:spcBef>
                          <a:spcPts val="0"/>
                        </a:spcBef>
                        <a:spcAft>
                          <a:spcPts val="0"/>
                        </a:spcAft>
                        <a:buNone/>
                      </a:pPr>
                      <a:r>
                        <a:rPr lang="en" sz="1800">
                          <a:highlight>
                            <a:srgbClr val="FFFF00"/>
                          </a:highlight>
                          <a:latin typeface="Consolas"/>
                          <a:ea typeface="Consolas"/>
                          <a:cs typeface="Consolas"/>
                          <a:sym typeface="Consolas"/>
                        </a:rPr>
                        <a:t>   for (int index = start + 1; index &lt;= end; index++){</a:t>
                      </a:r>
                      <a:endParaRPr sz="1800">
                        <a:highlight>
                          <a:srgbClr val="FFFF00"/>
                        </a:highlight>
                        <a:latin typeface="Consolas"/>
                        <a:ea typeface="Consolas"/>
                        <a:cs typeface="Consolas"/>
                        <a:sym typeface="Consolas"/>
                      </a:endParaRPr>
                    </a:p>
                    <a:p>
                      <a:pPr indent="0" lvl="0" marL="0" rtl="0" algn="l">
                        <a:spcBef>
                          <a:spcPts val="0"/>
                        </a:spcBef>
                        <a:spcAft>
                          <a:spcPts val="0"/>
                        </a:spcAft>
                        <a:buNone/>
                      </a:pPr>
                      <a:r>
                        <a:rPr lang="en" sz="1800">
                          <a:highlight>
                            <a:srgbClr val="FFFF00"/>
                          </a:highlight>
                          <a:latin typeface="Consolas"/>
                          <a:ea typeface="Consolas"/>
                          <a:cs typeface="Consolas"/>
                          <a:sym typeface="Consolas"/>
                        </a:rPr>
                        <a:t>     if (values[index] &lt; values[indexOfMin]){</a:t>
                      </a:r>
                      <a:endParaRPr sz="1800">
                        <a:highlight>
                          <a:srgbClr val="FFFF00"/>
                        </a:highlight>
                        <a:latin typeface="Consolas"/>
                        <a:ea typeface="Consolas"/>
                        <a:cs typeface="Consolas"/>
                        <a:sym typeface="Consolas"/>
                      </a:endParaRPr>
                    </a:p>
                    <a:p>
                      <a:pPr indent="0" lvl="0" marL="0" rtl="0" algn="l">
                        <a:spcBef>
                          <a:spcPts val="0"/>
                        </a:spcBef>
                        <a:spcAft>
                          <a:spcPts val="0"/>
                        </a:spcAft>
                        <a:buNone/>
                      </a:pPr>
                      <a:r>
                        <a:rPr lang="en" sz="1800">
                          <a:highlight>
                            <a:srgbClr val="FFFF00"/>
                          </a:highlight>
                          <a:latin typeface="Consolas"/>
                          <a:ea typeface="Consolas"/>
                          <a:cs typeface="Consolas"/>
                          <a:sym typeface="Consolas"/>
                        </a:rPr>
                        <a:t>       indexOfMin = index;</a:t>
                      </a:r>
                      <a:endParaRPr sz="1800">
                        <a:highlight>
                          <a:srgbClr val="FFFF00"/>
                        </a:highlight>
                        <a:latin typeface="Consolas"/>
                        <a:ea typeface="Consolas"/>
                        <a:cs typeface="Consolas"/>
                        <a:sym typeface="Consolas"/>
                      </a:endParaRPr>
                    </a:p>
                    <a:p>
                      <a:pPr indent="0" lvl="0" marL="0" rtl="0" algn="l">
                        <a:spcBef>
                          <a:spcPts val="0"/>
                        </a:spcBef>
                        <a:spcAft>
                          <a:spcPts val="0"/>
                        </a:spcAft>
                        <a:buNone/>
                      </a:pPr>
                      <a:r>
                        <a:rPr lang="en" sz="1800">
                          <a:highlight>
                            <a:srgbClr val="FFFF00"/>
                          </a:highlight>
                          <a:latin typeface="Consolas"/>
                          <a:ea typeface="Consolas"/>
                          <a:cs typeface="Consolas"/>
                          <a:sym typeface="Consolas"/>
                        </a:rPr>
                        <a:t>     }</a:t>
                      </a:r>
                      <a:endParaRPr sz="1800">
                        <a:highlight>
                          <a:srgbClr val="FFFF00"/>
                        </a:highlight>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return indexOfMin;</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txBody>
                  <a:tcPr marT="91425" marB="91425" marR="91425" marL="91425">
                    <a:solidFill>
                      <a:srgbClr val="FFFFFF"/>
                    </a:solidFill>
                  </a:tcPr>
                </a:tc>
              </a:tr>
            </a:tbl>
          </a:graphicData>
        </a:graphic>
      </p:graphicFrame>
      <p:sp>
        <p:nvSpPr>
          <p:cNvPr id="423" name="Google Shape;423;p65"/>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381000" lvl="0" marL="457200" rtl="0" algn="l">
              <a:spcBef>
                <a:spcPts val="600"/>
              </a:spcBef>
              <a:spcAft>
                <a:spcPts val="0"/>
              </a:spcAft>
              <a:buSzPts val="2400"/>
              <a:buChar char="➔"/>
            </a:pPr>
            <a:r>
              <a:rPr lang="en" sz="2400"/>
              <a:t>In the first call there are N-1 comparisons</a:t>
            </a:r>
            <a:endParaRPr sz="2400"/>
          </a:p>
          <a:p>
            <a:pPr indent="0" lvl="0" marL="0" rtl="0" algn="l">
              <a:spcBef>
                <a:spcPts val="600"/>
              </a:spcBef>
              <a:spcAft>
                <a:spcPts val="0"/>
              </a:spcAft>
              <a:buNone/>
            </a:pPr>
            <a:r>
              <a:t/>
            </a:r>
            <a:endParaRPr sz="2400"/>
          </a:p>
          <a:p>
            <a:pPr indent="-381000" lvl="0" marL="457200" rtl="0" algn="l">
              <a:spcBef>
                <a:spcPts val="600"/>
              </a:spcBef>
              <a:spcAft>
                <a:spcPts val="0"/>
              </a:spcAft>
              <a:buSzPts val="2400"/>
              <a:buChar char="➔"/>
            </a:pPr>
            <a:r>
              <a:rPr lang="en" sz="2400"/>
              <a:t>Next call is N-2 and so on until only 1 comparison left</a:t>
            </a:r>
            <a:endParaRPr sz="24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6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Selection sort</a:t>
            </a:r>
            <a:endParaRPr sz="2400"/>
          </a:p>
          <a:p>
            <a:pPr indent="0" lvl="0" marL="0" rtl="0" algn="l">
              <a:spcBef>
                <a:spcPts val="0"/>
              </a:spcBef>
              <a:spcAft>
                <a:spcPts val="0"/>
              </a:spcAft>
              <a:buNone/>
            </a:pPr>
            <a:r>
              <a:rPr lang="en">
                <a:solidFill>
                  <a:srgbClr val="999999"/>
                </a:solidFill>
              </a:rPr>
              <a:t>Analyzing the algorithm</a:t>
            </a:r>
            <a:endParaRPr>
              <a:solidFill>
                <a:srgbClr val="999999"/>
              </a:solidFill>
            </a:endParaRPr>
          </a:p>
        </p:txBody>
      </p:sp>
      <p:sp>
        <p:nvSpPr>
          <p:cNvPr id="429" name="Google Shape;429;p66"/>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The total number of comparisons is:</a:t>
            </a:r>
            <a:endParaRPr/>
          </a:p>
          <a:p>
            <a:pPr indent="0" lvl="0" marL="0" rtl="0" algn="ctr">
              <a:spcBef>
                <a:spcPts val="600"/>
              </a:spcBef>
              <a:spcAft>
                <a:spcPts val="0"/>
              </a:spcAft>
              <a:buNone/>
            </a:pPr>
            <a:r>
              <a:rPr i="1" lang="en" sz="2400"/>
              <a:t>(N-1) + (N-2) + (N-3) + … + 1 = N(N-1)/2</a:t>
            </a:r>
            <a:endParaRPr i="1" sz="2400"/>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In terms of Big-O:</a:t>
            </a:r>
            <a:endParaRPr/>
          </a:p>
          <a:p>
            <a:pPr indent="0" lvl="0" marL="0" rtl="0" algn="ctr">
              <a:spcBef>
                <a:spcPts val="600"/>
              </a:spcBef>
              <a:spcAft>
                <a:spcPts val="0"/>
              </a:spcAft>
              <a:buNone/>
            </a:pPr>
            <a:r>
              <a:rPr i="1" lang="en" sz="2400"/>
              <a:t>1/2N</a:t>
            </a:r>
            <a:r>
              <a:rPr baseline="30000" i="1" lang="en" sz="2400"/>
              <a:t>2</a:t>
            </a:r>
            <a:r>
              <a:rPr i="1" lang="en" sz="2400"/>
              <a:t> - 1/2N</a:t>
            </a:r>
            <a:endParaRPr i="1" sz="2400"/>
          </a:p>
          <a:p>
            <a:pPr indent="0" lvl="0" marL="0" rtl="0" algn="ctr">
              <a:spcBef>
                <a:spcPts val="600"/>
              </a:spcBef>
              <a:spcAft>
                <a:spcPts val="0"/>
              </a:spcAft>
              <a:buNone/>
            </a:pPr>
            <a:r>
              <a:rPr b="1" i="1" lang="en" sz="2400"/>
              <a:t>O(N</a:t>
            </a:r>
            <a:r>
              <a:rPr b="1" baseline="30000" i="1" lang="en" sz="2400"/>
              <a:t>2</a:t>
            </a:r>
            <a:r>
              <a:rPr b="1" i="1" lang="en" sz="2400"/>
              <a:t>)</a:t>
            </a:r>
            <a:endParaRPr b="1" i="1"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Characteristics of an Algorithm </a:t>
            </a:r>
            <a:endParaRPr/>
          </a:p>
        </p:txBody>
      </p:sp>
      <p:sp>
        <p:nvSpPr>
          <p:cNvPr id="73" name="Google Shape;73;p13"/>
          <p:cNvSpPr txBox="1"/>
          <p:nvPr>
            <p:ph idx="1" type="body"/>
          </p:nvPr>
        </p:nvSpPr>
        <p:spPr>
          <a:xfrm>
            <a:off x="457200" y="1600200"/>
            <a:ext cx="67380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Has an </a:t>
            </a:r>
            <a:r>
              <a:rPr b="1" lang="en">
                <a:solidFill>
                  <a:srgbClr val="980000"/>
                </a:solidFill>
              </a:rPr>
              <a:t>output</a:t>
            </a:r>
            <a:endParaRPr b="1">
              <a:solidFill>
                <a:srgbClr val="980000"/>
              </a:solidFill>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b="1" lang="en">
                <a:solidFill>
                  <a:srgbClr val="980000"/>
                </a:solidFill>
              </a:rPr>
              <a:t>Effectiveness</a:t>
            </a:r>
            <a:r>
              <a:rPr lang="en"/>
              <a:t>: accomplish its purpose  </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b="1" lang="en">
                <a:solidFill>
                  <a:srgbClr val="980000"/>
                </a:solidFill>
              </a:rPr>
              <a:t>Deterministic</a:t>
            </a:r>
            <a:r>
              <a:rPr lang="en"/>
              <a:t>/Uniqueness</a:t>
            </a:r>
            <a:endParaRPr/>
          </a:p>
          <a:p>
            <a:pPr indent="-381000" lvl="1" marL="914400" rtl="0" algn="l">
              <a:spcBef>
                <a:spcPts val="0"/>
              </a:spcBef>
              <a:spcAft>
                <a:spcPts val="0"/>
              </a:spcAft>
              <a:buSzPts val="2400"/>
              <a:buChar char="◆"/>
            </a:pPr>
            <a:r>
              <a:rPr lang="en"/>
              <a:t>Results of each step are uniquely defined by  the input and the result of the preceding steps.</a:t>
            </a:r>
            <a:endParaRPr/>
          </a:p>
          <a:p>
            <a:pPr indent="0" lvl="0" marL="0" rtl="0" algn="l">
              <a:spcBef>
                <a:spcPts val="600"/>
              </a:spcBef>
              <a:spcAft>
                <a:spcPts val="0"/>
              </a:spcAft>
              <a:buNone/>
            </a:pPr>
            <a:r>
              <a:t/>
            </a:r>
            <a:endParaRPr/>
          </a:p>
        </p:txBody>
      </p:sp>
      <p:sp>
        <p:nvSpPr>
          <p:cNvPr id="74" name="Google Shape;74;p13"/>
          <p:cNvSpPr/>
          <p:nvPr/>
        </p:nvSpPr>
        <p:spPr>
          <a:xfrm>
            <a:off x="7715873" y="5573456"/>
            <a:ext cx="743100" cy="582900"/>
          </a:xfrm>
          <a:prstGeom prst="downArrow">
            <a:avLst>
              <a:gd fmla="val 50000" name="adj1"/>
              <a:gd fmla="val 50000" name="adj2"/>
            </a:avLst>
          </a:prstGeom>
          <a:solidFill>
            <a:srgbClr val="CCCC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75" name="Google Shape;75;p13"/>
          <p:cNvSpPr/>
          <p:nvPr/>
        </p:nvSpPr>
        <p:spPr>
          <a:xfrm>
            <a:off x="7649959" y="4748346"/>
            <a:ext cx="875100" cy="8751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0">
                <a:latin typeface="Roboto"/>
                <a:ea typeface="Roboto"/>
                <a:cs typeface="Roboto"/>
                <a:sym typeface="Roboto"/>
              </a:rPr>
              <a:t>?</a:t>
            </a:r>
            <a:endParaRPr b="1" sz="6000">
              <a:latin typeface="Roboto"/>
              <a:ea typeface="Roboto"/>
              <a:cs typeface="Roboto"/>
              <a:sym typeface="Roboto"/>
            </a:endParaRPr>
          </a:p>
        </p:txBody>
      </p:sp>
      <p:sp>
        <p:nvSpPr>
          <p:cNvPr id="76" name="Google Shape;76;p13"/>
          <p:cNvSpPr/>
          <p:nvPr/>
        </p:nvSpPr>
        <p:spPr>
          <a:xfrm>
            <a:off x="7715873" y="4215769"/>
            <a:ext cx="743100" cy="582900"/>
          </a:xfrm>
          <a:prstGeom prst="downArrow">
            <a:avLst>
              <a:gd fmla="val 50000" name="adj1"/>
              <a:gd fmla="val 50000" name="adj2"/>
            </a:avLst>
          </a:prstGeom>
          <a:solidFill>
            <a:srgbClr val="CCCC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77" name="Google Shape;77;p13"/>
          <p:cNvSpPr/>
          <p:nvPr/>
        </p:nvSpPr>
        <p:spPr>
          <a:xfrm>
            <a:off x="7407500" y="3774400"/>
            <a:ext cx="1359900" cy="452700"/>
          </a:xfrm>
          <a:prstGeom prst="roundRect">
            <a:avLst>
              <a:gd fmla="val 16667" name="adj"/>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Input</a:t>
            </a:r>
            <a:endParaRPr b="1" sz="1800">
              <a:latin typeface="Roboto"/>
              <a:ea typeface="Roboto"/>
              <a:cs typeface="Roboto"/>
              <a:sym typeface="Roboto"/>
            </a:endParaRPr>
          </a:p>
        </p:txBody>
      </p:sp>
      <p:sp>
        <p:nvSpPr>
          <p:cNvPr id="78" name="Google Shape;78;p13"/>
          <p:cNvSpPr/>
          <p:nvPr/>
        </p:nvSpPr>
        <p:spPr>
          <a:xfrm>
            <a:off x="7407500" y="6114767"/>
            <a:ext cx="1359900" cy="452700"/>
          </a:xfrm>
          <a:prstGeom prst="roundRect">
            <a:avLst>
              <a:gd fmla="val 16667" name="adj"/>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Output</a:t>
            </a:r>
            <a:endParaRPr b="1" sz="1800">
              <a:latin typeface="Roboto"/>
              <a:ea typeface="Roboto"/>
              <a:cs typeface="Roboto"/>
              <a:sym typeface="Robot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Selection sort</a:t>
            </a:r>
            <a:endParaRPr sz="2400"/>
          </a:p>
          <a:p>
            <a:pPr indent="0" lvl="0" marL="0" rtl="0" algn="l">
              <a:spcBef>
                <a:spcPts val="0"/>
              </a:spcBef>
              <a:spcAft>
                <a:spcPts val="0"/>
              </a:spcAft>
              <a:buNone/>
            </a:pPr>
            <a:r>
              <a:rPr lang="en">
                <a:solidFill>
                  <a:srgbClr val="999999"/>
                </a:solidFill>
              </a:rPr>
              <a:t>Analyzing the algorithm</a:t>
            </a:r>
            <a:endParaRPr>
              <a:solidFill>
                <a:srgbClr val="999999"/>
              </a:solidFill>
            </a:endParaRPr>
          </a:p>
        </p:txBody>
      </p:sp>
      <p:pic>
        <p:nvPicPr>
          <p:cNvPr id="435" name="Google Shape;435;p67"/>
          <p:cNvPicPr preferRelativeResize="0"/>
          <p:nvPr/>
        </p:nvPicPr>
        <p:blipFill>
          <a:blip r:embed="rId3">
            <a:alphaModFix/>
          </a:blip>
          <a:stretch>
            <a:fillRect/>
          </a:stretch>
        </p:blipFill>
        <p:spPr>
          <a:xfrm>
            <a:off x="461963" y="2290763"/>
            <a:ext cx="8220075" cy="22764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68"/>
          <p:cNvSpPr txBox="1"/>
          <p:nvPr>
            <p:ph type="ctrTitle"/>
          </p:nvPr>
        </p:nvSpPr>
        <p:spPr>
          <a:xfrm>
            <a:off x="685800" y="2111123"/>
            <a:ext cx="7772400" cy="154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Bubble Sort</a:t>
            </a:r>
            <a:endParaRPr/>
          </a:p>
        </p:txBody>
      </p:sp>
      <p:sp>
        <p:nvSpPr>
          <p:cNvPr id="441" name="Google Shape;441;p68"/>
          <p:cNvSpPr txBox="1"/>
          <p:nvPr>
            <p:ph idx="1" type="subTitle"/>
          </p:nvPr>
        </p:nvSpPr>
        <p:spPr>
          <a:xfrm>
            <a:off x="685800" y="3405738"/>
            <a:ext cx="7772400" cy="104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Sorting algorithm</a:t>
            </a:r>
            <a:endParaRPr/>
          </a:p>
        </p:txBody>
      </p:sp>
      <p:pic>
        <p:nvPicPr>
          <p:cNvPr id="442" name="Google Shape;442;p68"/>
          <p:cNvPicPr preferRelativeResize="0"/>
          <p:nvPr/>
        </p:nvPicPr>
        <p:blipFill rotWithShape="1">
          <a:blip r:embed="rId3">
            <a:alphaModFix/>
          </a:blip>
          <a:srcRect b="48927" l="0" r="0" t="0"/>
          <a:stretch/>
        </p:blipFill>
        <p:spPr>
          <a:xfrm>
            <a:off x="4433273" y="4452150"/>
            <a:ext cx="4710728" cy="2405852"/>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Bubble sort</a:t>
            </a:r>
            <a:endParaRPr sz="2400"/>
          </a:p>
          <a:p>
            <a:pPr indent="0" lvl="0" marL="0" rtl="0" algn="l">
              <a:spcBef>
                <a:spcPts val="0"/>
              </a:spcBef>
              <a:spcAft>
                <a:spcPts val="0"/>
              </a:spcAft>
              <a:buNone/>
            </a:pPr>
            <a:r>
              <a:rPr lang="en">
                <a:solidFill>
                  <a:srgbClr val="999999"/>
                </a:solidFill>
              </a:rPr>
              <a:t>An example problem</a:t>
            </a:r>
            <a:endParaRPr>
              <a:solidFill>
                <a:srgbClr val="999999"/>
              </a:solidFill>
            </a:endParaRPr>
          </a:p>
        </p:txBody>
      </p:sp>
      <p:sp>
        <p:nvSpPr>
          <p:cNvPr id="448" name="Google Shape;448;p69"/>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Arrange the following line of kids by its height (ascending), but you can only see two adjacent kids at the same time :</a:t>
            </a:r>
            <a:endParaRPr/>
          </a:p>
        </p:txBody>
      </p:sp>
      <p:pic>
        <p:nvPicPr>
          <p:cNvPr id="449" name="Google Shape;449;p69"/>
          <p:cNvPicPr preferRelativeResize="0"/>
          <p:nvPr/>
        </p:nvPicPr>
        <p:blipFill>
          <a:blip r:embed="rId3">
            <a:alphaModFix/>
          </a:blip>
          <a:stretch>
            <a:fillRect/>
          </a:stretch>
        </p:blipFill>
        <p:spPr>
          <a:xfrm>
            <a:off x="822725" y="3178228"/>
            <a:ext cx="7630300" cy="26514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7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Bubble 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sp>
        <p:nvSpPr>
          <p:cNvPr id="455" name="Google Shape;455;p70"/>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Start at the left end of the line and compare the two kids in positions 0 and 1</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If the one on the left is taller, you swap them</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If the one on the right is taller, don’t do anything.</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7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Bubble 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sp>
        <p:nvSpPr>
          <p:cNvPr id="461" name="Google Shape;461;p71"/>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Move over one position and compare the kids in position 1 and 2</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Continue until you reach the right end</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At this point you know the tallest kid is on the right end. As the algorithm progresses the biggest items “bubbles up” to the end of the array</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Bubble 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sp>
        <p:nvSpPr>
          <p:cNvPr id="467" name="Google Shape;467;p72"/>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In the first pass you did N-1 comparisons.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Do a second pass but stopping on the N-2</a:t>
            </a:r>
            <a:r>
              <a:rPr baseline="30000" lang="en"/>
              <a:t>th</a:t>
            </a:r>
            <a:r>
              <a:rPr lang="en"/>
              <a:t> kid, because you know the last kid is the tallest.</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Continue until all kids are sorted</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7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Bubble 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pic>
        <p:nvPicPr>
          <p:cNvPr id="473" name="Google Shape;473;p73"/>
          <p:cNvPicPr preferRelativeResize="0"/>
          <p:nvPr/>
        </p:nvPicPr>
        <p:blipFill>
          <a:blip r:embed="rId3">
            <a:alphaModFix/>
          </a:blip>
          <a:stretch>
            <a:fillRect/>
          </a:stretch>
        </p:blipFill>
        <p:spPr>
          <a:xfrm>
            <a:off x="1712328" y="1576525"/>
            <a:ext cx="5927750" cy="50275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7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Bubble 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pic>
        <p:nvPicPr>
          <p:cNvPr id="479" name="Google Shape;479;p74"/>
          <p:cNvPicPr preferRelativeResize="0"/>
          <p:nvPr/>
        </p:nvPicPr>
        <p:blipFill>
          <a:blip r:embed="rId3">
            <a:alphaModFix/>
          </a:blip>
          <a:stretch>
            <a:fillRect/>
          </a:stretch>
        </p:blipFill>
        <p:spPr>
          <a:xfrm>
            <a:off x="1590900" y="1576500"/>
            <a:ext cx="5962200" cy="48190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7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Bubble 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pic>
        <p:nvPicPr>
          <p:cNvPr id="485" name="Google Shape;485;p75"/>
          <p:cNvPicPr preferRelativeResize="0"/>
          <p:nvPr/>
        </p:nvPicPr>
        <p:blipFill>
          <a:blip r:embed="rId3">
            <a:alphaModFix/>
          </a:blip>
          <a:stretch>
            <a:fillRect/>
          </a:stretch>
        </p:blipFill>
        <p:spPr>
          <a:xfrm>
            <a:off x="832388" y="2270724"/>
            <a:ext cx="7479225" cy="3473550"/>
          </a:xfrm>
          <a:prstGeom prst="rect">
            <a:avLst/>
          </a:prstGeom>
          <a:noFill/>
          <a:ln>
            <a:noFill/>
          </a:ln>
        </p:spPr>
      </p:pic>
      <p:sp>
        <p:nvSpPr>
          <p:cNvPr id="486" name="Google Shape;486;p75"/>
          <p:cNvSpPr txBox="1"/>
          <p:nvPr>
            <p:ph idx="1" type="body"/>
          </p:nvPr>
        </p:nvSpPr>
        <p:spPr>
          <a:xfrm>
            <a:off x="457200" y="1600200"/>
            <a:ext cx="8229600" cy="2603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End of the first pass: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7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Bubble sort</a:t>
            </a:r>
            <a:endParaRPr sz="2400"/>
          </a:p>
          <a:p>
            <a:pPr indent="0" lvl="0" marL="0" rtl="0" algn="l">
              <a:spcBef>
                <a:spcPts val="0"/>
              </a:spcBef>
              <a:spcAft>
                <a:spcPts val="0"/>
              </a:spcAft>
              <a:buNone/>
            </a:pPr>
            <a:r>
              <a:rPr lang="en">
                <a:solidFill>
                  <a:srgbClr val="999999"/>
                </a:solidFill>
              </a:rPr>
              <a:t>Implementing the algorithm</a:t>
            </a:r>
            <a:endParaRPr>
              <a:solidFill>
                <a:srgbClr val="999999"/>
              </a:solidFill>
            </a:endParaRPr>
          </a:p>
        </p:txBody>
      </p:sp>
      <p:graphicFrame>
        <p:nvGraphicFramePr>
          <p:cNvPr id="492" name="Google Shape;492;p76"/>
          <p:cNvGraphicFramePr/>
          <p:nvPr/>
        </p:nvGraphicFramePr>
        <p:xfrm>
          <a:off x="479125" y="1789750"/>
          <a:ext cx="3000000" cy="3000000"/>
        </p:xfrm>
        <a:graphic>
          <a:graphicData uri="http://schemas.openxmlformats.org/drawingml/2006/table">
            <a:tbl>
              <a:tblPr>
                <a:noFill/>
                <a:tableStyleId>{EB8F8B26-B965-49DA-8FF1-B37E1C7E676C}</a:tableStyleId>
              </a:tblPr>
              <a:tblGrid>
                <a:gridCol w="540850"/>
                <a:gridCol w="7899075"/>
              </a:tblGrid>
              <a:tr h="381000">
                <a:tc>
                  <a:txBody>
                    <a:bodyPr/>
                    <a:lstStyle/>
                    <a:p>
                      <a:pPr indent="0" lvl="0" marL="0" rtl="0" algn="l">
                        <a:spcBef>
                          <a:spcPts val="0"/>
                        </a:spcBef>
                        <a:spcAft>
                          <a:spcPts val="0"/>
                        </a:spcAft>
                        <a:buNone/>
                      </a:pPr>
                      <a:r>
                        <a:rPr b="1" lang="en" sz="1800">
                          <a:latin typeface="Consolas"/>
                          <a:ea typeface="Consolas"/>
                          <a:cs typeface="Consolas"/>
                          <a:sym typeface="Consolas"/>
                        </a:rPr>
                        <a:t>01</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02</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03</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04</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05</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06</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07</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08</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09</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10</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11</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12</a:t>
                      </a:r>
                      <a:endParaRPr b="1" sz="1800">
                        <a:latin typeface="Consolas"/>
                        <a:ea typeface="Consolas"/>
                        <a:cs typeface="Consolas"/>
                        <a:sym typeface="Consolas"/>
                      </a:endParaRPr>
                    </a:p>
                  </a:txBody>
                  <a:tcPr marT="91425" marB="91425" marR="91425" marL="91425">
                    <a:solidFill>
                      <a:srgbClr val="FFFFFF"/>
                    </a:solidFill>
                  </a:tcPr>
                </a:tc>
                <a:tc>
                  <a:txBody>
                    <a:bodyPr/>
                    <a:lstStyle/>
                    <a:p>
                      <a:pPr indent="0" lvl="0" marL="0" rtl="0" algn="l">
                        <a:spcBef>
                          <a:spcPts val="0"/>
                        </a:spcBef>
                        <a:spcAft>
                          <a:spcPts val="0"/>
                        </a:spcAft>
                        <a:buNone/>
                      </a:pPr>
                      <a:r>
                        <a:rPr lang="en" sz="1800">
                          <a:latin typeface="Consolas"/>
                          <a:ea typeface="Consolas"/>
                          <a:cs typeface="Consolas"/>
                          <a:sym typeface="Consolas"/>
                        </a:rPr>
                        <a:t>void bubbleSort()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int in;</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int out;</a:t>
                      </a:r>
                      <a:endParaRPr sz="1800">
                        <a:latin typeface="Consolas"/>
                        <a:ea typeface="Consolas"/>
                        <a:cs typeface="Consolas"/>
                        <a:sym typeface="Consolas"/>
                      </a:endParaRPr>
                    </a:p>
                    <a:p>
                      <a:pPr indent="0" lvl="0" marL="0" rtl="0" algn="l">
                        <a:spcBef>
                          <a:spcPts val="0"/>
                        </a:spcBef>
                        <a:spcAft>
                          <a:spcPts val="0"/>
                        </a:spcAft>
                        <a:buNone/>
                      </a:pPr>
                      <a:r>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for (out = nElements - 1; out &gt; 1; out--)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for (in = 0; in &lt; out; in++)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if (a[in] &gt; a[in + 1])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swap(in, in + 1);</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txBody>
                  <a:tcPr marT="91425" marB="91425" marR="91425" marL="91425">
                    <a:solidFill>
                      <a:srgbClr val="FFFFFF"/>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algorithm analysis?</a:t>
            </a:r>
            <a:endParaRPr/>
          </a:p>
        </p:txBody>
      </p:sp>
      <p:sp>
        <p:nvSpPr>
          <p:cNvPr id="84" name="Google Shape;84;p14"/>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Algorithm analysis is a method for </a:t>
            </a:r>
            <a:r>
              <a:rPr b="1" lang="en">
                <a:solidFill>
                  <a:srgbClr val="A61C00"/>
                </a:solidFill>
              </a:rPr>
              <a:t>estimating the resource consumption</a:t>
            </a:r>
            <a:r>
              <a:rPr lang="en"/>
              <a:t> of an algorithm</a:t>
            </a:r>
            <a:endParaRPr/>
          </a:p>
        </p:txBody>
      </p:sp>
      <p:pic>
        <p:nvPicPr>
          <p:cNvPr id="85" name="Google Shape;85;p14"/>
          <p:cNvPicPr preferRelativeResize="0"/>
          <p:nvPr/>
        </p:nvPicPr>
        <p:blipFill>
          <a:blip r:embed="rId3">
            <a:alphaModFix/>
          </a:blip>
          <a:stretch>
            <a:fillRect/>
          </a:stretch>
        </p:blipFill>
        <p:spPr>
          <a:xfrm flipH="1">
            <a:off x="4909651" y="3100775"/>
            <a:ext cx="4234349" cy="2817918"/>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77"/>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It is the same as selection sort</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O(N</a:t>
            </a:r>
            <a:r>
              <a:rPr baseline="30000" lang="en"/>
              <a:t>2</a:t>
            </a:r>
            <a:r>
              <a:rPr lang="en"/>
              <a:t>)</a:t>
            </a:r>
            <a:endParaRPr/>
          </a:p>
        </p:txBody>
      </p:sp>
      <p:sp>
        <p:nvSpPr>
          <p:cNvPr id="498" name="Google Shape;498;p7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Bubble sort</a:t>
            </a:r>
            <a:endParaRPr sz="2400"/>
          </a:p>
          <a:p>
            <a:pPr indent="0" lvl="0" marL="0" rtl="0" algn="l">
              <a:spcBef>
                <a:spcPts val="0"/>
              </a:spcBef>
              <a:spcAft>
                <a:spcPts val="0"/>
              </a:spcAft>
              <a:buNone/>
            </a:pPr>
            <a:r>
              <a:rPr lang="en">
                <a:solidFill>
                  <a:srgbClr val="999999"/>
                </a:solidFill>
              </a:rPr>
              <a:t>Analyzing the algorithm</a:t>
            </a:r>
            <a:endParaRPr>
              <a:solidFill>
                <a:srgbClr val="999999"/>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78"/>
          <p:cNvSpPr txBox="1"/>
          <p:nvPr>
            <p:ph type="ctrTitle"/>
          </p:nvPr>
        </p:nvSpPr>
        <p:spPr>
          <a:xfrm>
            <a:off x="685800" y="2111123"/>
            <a:ext cx="7772400" cy="154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Insertion Sort</a:t>
            </a:r>
            <a:endParaRPr/>
          </a:p>
        </p:txBody>
      </p:sp>
      <p:sp>
        <p:nvSpPr>
          <p:cNvPr id="504" name="Google Shape;504;p78"/>
          <p:cNvSpPr txBox="1"/>
          <p:nvPr>
            <p:ph idx="1" type="subTitle"/>
          </p:nvPr>
        </p:nvSpPr>
        <p:spPr>
          <a:xfrm>
            <a:off x="685800" y="3405738"/>
            <a:ext cx="7772400" cy="104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Sorting algorithm</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7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Insertion sort</a:t>
            </a:r>
            <a:endParaRPr sz="2400"/>
          </a:p>
          <a:p>
            <a:pPr indent="0" lvl="0" marL="0" rtl="0" algn="l">
              <a:spcBef>
                <a:spcPts val="0"/>
              </a:spcBef>
              <a:spcAft>
                <a:spcPts val="0"/>
              </a:spcAft>
              <a:buNone/>
            </a:pPr>
            <a:r>
              <a:rPr lang="en">
                <a:solidFill>
                  <a:srgbClr val="999999"/>
                </a:solidFill>
              </a:rPr>
              <a:t>An example problem</a:t>
            </a:r>
            <a:endParaRPr>
              <a:solidFill>
                <a:srgbClr val="999999"/>
              </a:solidFill>
            </a:endParaRPr>
          </a:p>
        </p:txBody>
      </p:sp>
      <p:pic>
        <p:nvPicPr>
          <p:cNvPr id="510" name="Google Shape;510;p79"/>
          <p:cNvPicPr preferRelativeResize="0"/>
          <p:nvPr/>
        </p:nvPicPr>
        <p:blipFill>
          <a:blip r:embed="rId3">
            <a:alphaModFix/>
          </a:blip>
          <a:stretch>
            <a:fillRect/>
          </a:stretch>
        </p:blipFill>
        <p:spPr>
          <a:xfrm>
            <a:off x="966775" y="2715850"/>
            <a:ext cx="7210425" cy="3346819"/>
          </a:xfrm>
          <a:prstGeom prst="rect">
            <a:avLst/>
          </a:prstGeom>
          <a:noFill/>
          <a:ln>
            <a:noFill/>
          </a:ln>
        </p:spPr>
      </p:pic>
      <p:sp>
        <p:nvSpPr>
          <p:cNvPr id="511" name="Google Shape;511;p79"/>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Arrange the following line of kids by its height (ascending), but the list is partially sorted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8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Insertion sort</a:t>
            </a:r>
            <a:endParaRPr sz="2400"/>
          </a:p>
          <a:p>
            <a:pPr indent="0" lvl="0" marL="0" rtl="0" algn="l">
              <a:spcBef>
                <a:spcPts val="0"/>
              </a:spcBef>
              <a:spcAft>
                <a:spcPts val="0"/>
              </a:spcAft>
              <a:buNone/>
            </a:pPr>
            <a:r>
              <a:rPr lang="en">
                <a:solidFill>
                  <a:srgbClr val="999999"/>
                </a:solidFill>
              </a:rPr>
              <a:t>An example problem</a:t>
            </a:r>
            <a:endParaRPr>
              <a:solidFill>
                <a:srgbClr val="999999"/>
              </a:solidFill>
            </a:endParaRPr>
          </a:p>
        </p:txBody>
      </p:sp>
      <p:pic>
        <p:nvPicPr>
          <p:cNvPr id="517" name="Google Shape;517;p80"/>
          <p:cNvPicPr preferRelativeResize="0"/>
          <p:nvPr/>
        </p:nvPicPr>
        <p:blipFill>
          <a:blip r:embed="rId3">
            <a:alphaModFix/>
          </a:blip>
          <a:stretch>
            <a:fillRect/>
          </a:stretch>
        </p:blipFill>
        <p:spPr>
          <a:xfrm>
            <a:off x="966775" y="2715850"/>
            <a:ext cx="7210425" cy="3346819"/>
          </a:xfrm>
          <a:prstGeom prst="rect">
            <a:avLst/>
          </a:prstGeom>
          <a:noFill/>
          <a:ln>
            <a:noFill/>
          </a:ln>
        </p:spPr>
      </p:pic>
      <p:sp>
        <p:nvSpPr>
          <p:cNvPr id="518" name="Google Shape;518;p80"/>
          <p:cNvSpPr txBox="1"/>
          <p:nvPr>
            <p:ph idx="1" type="body"/>
          </p:nvPr>
        </p:nvSpPr>
        <p:spPr>
          <a:xfrm>
            <a:off x="457200" y="1600200"/>
            <a:ext cx="8229600" cy="24654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Arrange the following line of kids by its height (ascending), but the list is partially sorted :</a:t>
            </a:r>
            <a:endParaRPr/>
          </a:p>
        </p:txBody>
      </p:sp>
      <p:sp>
        <p:nvSpPr>
          <p:cNvPr id="519" name="Google Shape;519;p80"/>
          <p:cNvSpPr/>
          <p:nvPr/>
        </p:nvSpPr>
        <p:spPr>
          <a:xfrm>
            <a:off x="234450" y="3764400"/>
            <a:ext cx="3999000" cy="2539800"/>
          </a:xfrm>
          <a:prstGeom prst="wedgeEllipseCallout">
            <a:avLst>
              <a:gd fmla="val -39535" name="adj1"/>
              <a:gd fmla="val 70860" name="adj2"/>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No, it is </a:t>
            </a:r>
            <a:r>
              <a:rPr b="1" lang="en" sz="2400"/>
              <a:t>not necessary</a:t>
            </a:r>
            <a:r>
              <a:rPr lang="en" sz="2400"/>
              <a:t> for the list to be partially sorted from the beginning</a:t>
            </a:r>
            <a:endParaRPr sz="24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8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Insertion 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sp>
        <p:nvSpPr>
          <p:cNvPr id="525" name="Google Shape;525;p81"/>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Take the first kid from the unsorted part of the list. (If we are beginning, the sorted part will be comprised by the first element of the list)</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We need to insert the selected kid into the appropriate place in the sorted group</a:t>
            </a:r>
            <a:endParaRPr/>
          </a:p>
          <a:p>
            <a:pPr indent="0" lvl="0" marL="0" rtl="0" algn="l">
              <a:spcBef>
                <a:spcPts val="600"/>
              </a:spcBef>
              <a:spcAft>
                <a:spcPts val="0"/>
              </a:spcAft>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8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Insertion 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sp>
        <p:nvSpPr>
          <p:cNvPr id="531" name="Google Shape;531;p82"/>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To do this, we’ll need to shift some of the sorted kids to the right to make room</a:t>
            </a:r>
            <a:endParaRPr/>
          </a:p>
          <a:p>
            <a:pPr indent="-381000" lvl="1" marL="914400" rtl="0" algn="l">
              <a:spcBef>
                <a:spcPts val="0"/>
              </a:spcBef>
              <a:spcAft>
                <a:spcPts val="0"/>
              </a:spcAft>
              <a:buSzPts val="2400"/>
              <a:buChar char="◆"/>
            </a:pPr>
            <a:r>
              <a:rPr lang="en"/>
              <a:t>Remove the selected kid</a:t>
            </a:r>
            <a:endParaRPr/>
          </a:p>
          <a:p>
            <a:pPr indent="-381000" lvl="1" marL="914400" rtl="0" algn="l">
              <a:spcBef>
                <a:spcPts val="0"/>
              </a:spcBef>
              <a:spcAft>
                <a:spcPts val="0"/>
              </a:spcAft>
              <a:buSzPts val="2400"/>
              <a:buChar char="◆"/>
            </a:pPr>
            <a:r>
              <a:rPr lang="en"/>
              <a:t>Shift the sorted kids: the tallest kid moved to the removed kid spot, and the next into the tallest kid spot, and so on…</a:t>
            </a:r>
            <a:endParaRPr/>
          </a:p>
          <a:p>
            <a:pPr indent="0" lvl="0" marL="457200" rtl="0" algn="l">
              <a:spcBef>
                <a:spcPts val="600"/>
              </a:spcBef>
              <a:spcAft>
                <a:spcPts val="0"/>
              </a:spcAft>
              <a:buNone/>
            </a:pPr>
            <a:r>
              <a:t/>
            </a:r>
            <a:endParaRPr/>
          </a:p>
          <a:p>
            <a:pPr indent="-419100" lvl="0" marL="457200" rtl="0" algn="l">
              <a:spcBef>
                <a:spcPts val="600"/>
              </a:spcBef>
              <a:spcAft>
                <a:spcPts val="0"/>
              </a:spcAft>
              <a:buSzPts val="3000"/>
              <a:buChar char="➔"/>
            </a:pPr>
            <a:r>
              <a:rPr lang="en"/>
              <a:t>The shifting stops when you’ve shifted the last kid that’s taller than the marked kid.</a:t>
            </a:r>
            <a:endParaRPr/>
          </a:p>
          <a:p>
            <a:pPr indent="0" lvl="0" marL="0" rtl="0" algn="l">
              <a:spcBef>
                <a:spcPts val="600"/>
              </a:spcBef>
              <a:spcAft>
                <a:spcPts val="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8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Insertion 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sp>
        <p:nvSpPr>
          <p:cNvPr id="537" name="Google Shape;537;p83"/>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The process is repeated until all the unsorted kids have been inserted (</a:t>
            </a:r>
            <a:r>
              <a:rPr i="1" lang="en"/>
              <a:t>insertion sort</a:t>
            </a:r>
            <a:r>
              <a:rPr lang="en"/>
              <a:t>) into the appropriate place in the partially sorted group</a:t>
            </a:r>
            <a:endParaRPr/>
          </a:p>
          <a:p>
            <a:pPr indent="0" lvl="0" marL="0" rtl="0" algn="l">
              <a:spcBef>
                <a:spcPts val="600"/>
              </a:spcBef>
              <a:spcAft>
                <a:spcPts val="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8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Insertion 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pic>
        <p:nvPicPr>
          <p:cNvPr id="543" name="Google Shape;543;p84"/>
          <p:cNvPicPr preferRelativeResize="0"/>
          <p:nvPr/>
        </p:nvPicPr>
        <p:blipFill>
          <a:blip r:embed="rId3">
            <a:alphaModFix/>
          </a:blip>
          <a:stretch>
            <a:fillRect/>
          </a:stretch>
        </p:blipFill>
        <p:spPr>
          <a:xfrm>
            <a:off x="2018212" y="1456025"/>
            <a:ext cx="5107576" cy="52077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8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Insertion sort</a:t>
            </a:r>
            <a:endParaRPr sz="2400"/>
          </a:p>
          <a:p>
            <a:pPr indent="0" lvl="0" marL="0" rtl="0" algn="l">
              <a:spcBef>
                <a:spcPts val="0"/>
              </a:spcBef>
              <a:spcAft>
                <a:spcPts val="0"/>
              </a:spcAft>
              <a:buNone/>
            </a:pPr>
            <a:r>
              <a:rPr lang="en">
                <a:solidFill>
                  <a:srgbClr val="999999"/>
                </a:solidFill>
              </a:rPr>
              <a:t>Implementing the algorithm</a:t>
            </a:r>
            <a:endParaRPr>
              <a:solidFill>
                <a:srgbClr val="999999"/>
              </a:solidFill>
            </a:endParaRPr>
          </a:p>
        </p:txBody>
      </p:sp>
      <p:graphicFrame>
        <p:nvGraphicFramePr>
          <p:cNvPr id="549" name="Google Shape;549;p85"/>
          <p:cNvGraphicFramePr/>
          <p:nvPr/>
        </p:nvGraphicFramePr>
        <p:xfrm>
          <a:off x="479125" y="1789750"/>
          <a:ext cx="3000000" cy="3000000"/>
        </p:xfrm>
        <a:graphic>
          <a:graphicData uri="http://schemas.openxmlformats.org/drawingml/2006/table">
            <a:tbl>
              <a:tblPr>
                <a:noFill/>
                <a:tableStyleId>{EB8F8B26-B965-49DA-8FF1-B37E1C7E676C}</a:tableStyleId>
              </a:tblPr>
              <a:tblGrid>
                <a:gridCol w="522075"/>
                <a:gridCol w="7624775"/>
              </a:tblGrid>
              <a:tr h="381000">
                <a:tc>
                  <a:txBody>
                    <a:bodyPr/>
                    <a:lstStyle/>
                    <a:p>
                      <a:pPr indent="0" lvl="0" marL="0" rtl="0" algn="l">
                        <a:spcBef>
                          <a:spcPts val="0"/>
                        </a:spcBef>
                        <a:spcAft>
                          <a:spcPts val="0"/>
                        </a:spcAft>
                        <a:buNone/>
                      </a:pPr>
                      <a:r>
                        <a:rPr b="1" lang="en" sz="1800">
                          <a:latin typeface="Consolas"/>
                          <a:ea typeface="Consolas"/>
                          <a:cs typeface="Consolas"/>
                          <a:sym typeface="Consolas"/>
                        </a:rPr>
                        <a:t>01</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02</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03</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04</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05</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06</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07</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08</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09</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10</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11</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12</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13</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14</a:t>
                      </a:r>
                      <a:endParaRPr b="1" sz="1800">
                        <a:latin typeface="Consolas"/>
                        <a:ea typeface="Consolas"/>
                        <a:cs typeface="Consolas"/>
                        <a:sym typeface="Consolas"/>
                      </a:endParaRPr>
                    </a:p>
                  </a:txBody>
                  <a:tcPr marT="91425" marB="91425" marR="91425" marL="91425">
                    <a:solidFill>
                      <a:srgbClr val="FFFFFF"/>
                    </a:solidFill>
                  </a:tcPr>
                </a:tc>
                <a:tc>
                  <a:txBody>
                    <a:bodyPr/>
                    <a:lstStyle/>
                    <a:p>
                      <a:pPr indent="0" lvl="0" marL="0" rtl="0" algn="l">
                        <a:spcBef>
                          <a:spcPts val="0"/>
                        </a:spcBef>
                        <a:spcAft>
                          <a:spcPts val="0"/>
                        </a:spcAft>
                        <a:buNone/>
                      </a:pPr>
                      <a:r>
                        <a:rPr lang="en" sz="1800">
                          <a:latin typeface="Consolas"/>
                          <a:ea typeface="Consolas"/>
                          <a:cs typeface="Consolas"/>
                          <a:sym typeface="Consolas"/>
                        </a:rPr>
                        <a:t>void insertionSort()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int in;</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int out;</a:t>
                      </a:r>
                      <a:endParaRPr sz="1800">
                        <a:latin typeface="Consolas"/>
                        <a:ea typeface="Consolas"/>
                        <a:cs typeface="Consolas"/>
                        <a:sym typeface="Consolas"/>
                      </a:endParaRPr>
                    </a:p>
                    <a:p>
                      <a:pPr indent="0" lvl="0" marL="0" rtl="0" algn="l">
                        <a:spcBef>
                          <a:spcPts val="0"/>
                        </a:spcBef>
                        <a:spcAft>
                          <a:spcPts val="0"/>
                        </a:spcAft>
                        <a:buNone/>
                      </a:pPr>
                      <a:r>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for (out = 1; out &lt; nElems; out++)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long temp = a[out];</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in = out;</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while (in &gt; 0 &amp;&amp; a[in-1] &gt;= temp)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a[in] = a[in-1];</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--in;</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a[in] = temp;</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txBody>
                  <a:tcPr marT="91425" marB="91425" marR="91425" marL="91425">
                    <a:solidFill>
                      <a:srgbClr val="FFFFFF"/>
                    </a:solidFill>
                  </a:tcPr>
                </a:tc>
              </a:tr>
            </a:tbl>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8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Insertion sort</a:t>
            </a:r>
            <a:endParaRPr sz="2400"/>
          </a:p>
          <a:p>
            <a:pPr indent="0" lvl="0" marL="0" rtl="0" algn="l">
              <a:spcBef>
                <a:spcPts val="0"/>
              </a:spcBef>
              <a:spcAft>
                <a:spcPts val="0"/>
              </a:spcAft>
              <a:buNone/>
            </a:pPr>
            <a:r>
              <a:rPr lang="en">
                <a:solidFill>
                  <a:srgbClr val="999999"/>
                </a:solidFill>
              </a:rPr>
              <a:t>Analyzing the algorithm</a:t>
            </a:r>
            <a:endParaRPr>
              <a:solidFill>
                <a:srgbClr val="999999"/>
              </a:solidFill>
            </a:endParaRPr>
          </a:p>
        </p:txBody>
      </p:sp>
      <p:sp>
        <p:nvSpPr>
          <p:cNvPr id="555" name="Google Shape;555;p86"/>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It is the same as selection sort and bubble sort</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O(N</a:t>
            </a:r>
            <a:r>
              <a:rPr baseline="30000" lang="en"/>
              <a:t>2</a:t>
            </a:r>
            <a:r>
              <a:rPr lang="en"/>
              <a: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analyze an algorithm?</a:t>
            </a:r>
            <a:endParaRPr/>
          </a:p>
        </p:txBody>
      </p:sp>
      <p:sp>
        <p:nvSpPr>
          <p:cNvPr id="91" name="Google Shape;91;p15"/>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Discover the characteristics of an algorithm in order to </a:t>
            </a:r>
            <a:r>
              <a:rPr b="1" lang="en">
                <a:solidFill>
                  <a:srgbClr val="980000"/>
                </a:solidFill>
              </a:rPr>
              <a:t>evaluate its suitability</a:t>
            </a:r>
            <a:r>
              <a:rPr lang="en"/>
              <a:t> for various applications.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b="1" lang="en">
                <a:solidFill>
                  <a:srgbClr val="980000"/>
                </a:solidFill>
              </a:rPr>
              <a:t>Compare</a:t>
            </a:r>
            <a:r>
              <a:rPr lang="en">
                <a:solidFill>
                  <a:srgbClr val="980000"/>
                </a:solidFill>
              </a:rPr>
              <a:t> </a:t>
            </a:r>
            <a:r>
              <a:rPr lang="en"/>
              <a:t>an algorithm with other for the same application/purpose </a:t>
            </a:r>
            <a:endParaRPr/>
          </a:p>
          <a:p>
            <a:pPr indent="0" lvl="0" marL="0" rtl="0" algn="l">
              <a:spcBef>
                <a:spcPts val="600"/>
              </a:spcBef>
              <a:spcAft>
                <a:spcPts val="0"/>
              </a:spcAft>
              <a:buNone/>
            </a:pPr>
            <a:r>
              <a:t/>
            </a:r>
            <a:endParaRPr/>
          </a:p>
        </p:txBody>
      </p:sp>
      <p:pic>
        <p:nvPicPr>
          <p:cNvPr id="92" name="Google Shape;92;p15"/>
          <p:cNvPicPr preferRelativeResize="0"/>
          <p:nvPr/>
        </p:nvPicPr>
        <p:blipFill>
          <a:blip r:embed="rId3">
            <a:alphaModFix/>
          </a:blip>
          <a:stretch>
            <a:fillRect/>
          </a:stretch>
        </p:blipFill>
        <p:spPr>
          <a:xfrm>
            <a:off x="5347874" y="4413625"/>
            <a:ext cx="3694274" cy="24208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87"/>
          <p:cNvSpPr txBox="1"/>
          <p:nvPr>
            <p:ph type="ctrTitle"/>
          </p:nvPr>
        </p:nvSpPr>
        <p:spPr>
          <a:xfrm>
            <a:off x="685800" y="2111123"/>
            <a:ext cx="7772400" cy="154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Shell Sort</a:t>
            </a:r>
            <a:endParaRPr/>
          </a:p>
        </p:txBody>
      </p:sp>
      <p:sp>
        <p:nvSpPr>
          <p:cNvPr id="561" name="Google Shape;561;p87"/>
          <p:cNvSpPr txBox="1"/>
          <p:nvPr>
            <p:ph idx="1" type="subTitle"/>
          </p:nvPr>
        </p:nvSpPr>
        <p:spPr>
          <a:xfrm>
            <a:off x="685800" y="3405738"/>
            <a:ext cx="7772400" cy="104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Sorting algorithm</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8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Shell Sort</a:t>
            </a:r>
            <a:endParaRPr/>
          </a:p>
        </p:txBody>
      </p:sp>
      <p:sp>
        <p:nvSpPr>
          <p:cNvPr id="567" name="Google Shape;567;p88"/>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Discovered by Donald L. Shell in 1959</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Based on insertion sort, but adds a new feature that dramatically improves its performance</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Good for medium-sized arrays (up to a few thousand items)</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8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Shell Sort</a:t>
            </a:r>
            <a:endParaRPr/>
          </a:p>
        </p:txBody>
      </p:sp>
      <p:sp>
        <p:nvSpPr>
          <p:cNvPr id="573" name="Google Shape;573;p89"/>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Discovered by Donald L. Shell in 1959</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Based on insertion sort, but adds a new feature that dramatically improves its performance</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Good for medium-sized arrays (up to a few thousand items)</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9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Shell Sort</a:t>
            </a:r>
            <a:endParaRPr/>
          </a:p>
        </p:txBody>
      </p:sp>
      <p:sp>
        <p:nvSpPr>
          <p:cNvPr id="579" name="Google Shape;579;p90"/>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Breaks the original list in sublists, each of which is sorted using insertion sort</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Instead of breaking the list into sublists of contiguous elements, the shell uses an increment </a:t>
            </a:r>
            <a:r>
              <a:rPr i="1" lang="en"/>
              <a:t>h</a:t>
            </a:r>
            <a:r>
              <a:rPr lang="en"/>
              <a:t>, called the gap, creating a list that is </a:t>
            </a:r>
            <a:r>
              <a:rPr i="1" lang="en"/>
              <a:t>h</a:t>
            </a:r>
            <a:r>
              <a:rPr lang="en"/>
              <a:t> elements apart.</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9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Shell Sort</a:t>
            </a:r>
            <a:endParaRPr sz="2400"/>
          </a:p>
          <a:p>
            <a:pPr indent="0" lvl="0" marL="0" rtl="0" algn="l">
              <a:spcBef>
                <a:spcPts val="0"/>
              </a:spcBef>
              <a:spcAft>
                <a:spcPts val="0"/>
              </a:spcAft>
              <a:buNone/>
            </a:pPr>
            <a:r>
              <a:rPr lang="en">
                <a:solidFill>
                  <a:srgbClr val="999999"/>
                </a:solidFill>
              </a:rPr>
              <a:t>Example problem</a:t>
            </a:r>
            <a:endParaRPr>
              <a:solidFill>
                <a:srgbClr val="999999"/>
              </a:solidFill>
            </a:endParaRPr>
          </a:p>
        </p:txBody>
      </p:sp>
      <p:sp>
        <p:nvSpPr>
          <p:cNvPr id="585" name="Google Shape;585;p91"/>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Sort the following array:</a:t>
            </a:r>
            <a:endParaRPr/>
          </a:p>
        </p:txBody>
      </p:sp>
      <p:graphicFrame>
        <p:nvGraphicFramePr>
          <p:cNvPr id="586" name="Google Shape;586;p91"/>
          <p:cNvGraphicFramePr/>
          <p:nvPr/>
        </p:nvGraphicFramePr>
        <p:xfrm>
          <a:off x="2160750" y="2576950"/>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14</a:t>
                      </a:r>
                      <a:endParaRPr b="1"/>
                    </a:p>
                  </a:txBody>
                  <a:tcPr marT="91425" marB="91425" marR="91425" marL="91425"/>
                </a:tc>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12</a:t>
                      </a:r>
                      <a:endParaRPr b="1"/>
                    </a:p>
                  </a:txBody>
                  <a:tcPr marT="91425" marB="91425" marR="91425" marL="91425"/>
                </a:tc>
                <a:tc>
                  <a:txBody>
                    <a:bodyPr/>
                    <a:lstStyle/>
                    <a:p>
                      <a:pPr indent="0" lvl="0" marL="0" rtl="0" algn="ctr">
                        <a:spcBef>
                          <a:spcPts val="0"/>
                        </a:spcBef>
                        <a:spcAft>
                          <a:spcPts val="0"/>
                        </a:spcAft>
                        <a:buNone/>
                      </a:pPr>
                      <a:r>
                        <a:rPr b="1" lang="en"/>
                        <a:t>9</a:t>
                      </a:r>
                      <a:endParaRPr b="1"/>
                    </a:p>
                  </a:txBody>
                  <a:tcPr marT="91425" marB="91425" marR="91425" marL="91425"/>
                </a:tc>
                <a:tc>
                  <a:txBody>
                    <a:bodyPr/>
                    <a:lstStyle/>
                    <a:p>
                      <a:pPr indent="0" lvl="0" marL="0" rtl="0" algn="ctr">
                        <a:spcBef>
                          <a:spcPts val="0"/>
                        </a:spcBef>
                        <a:spcAft>
                          <a:spcPts val="0"/>
                        </a:spcAft>
                        <a:buNone/>
                      </a:pPr>
                      <a:r>
                        <a:rPr b="1" lang="en"/>
                        <a:t>11</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6</a:t>
                      </a:r>
                      <a:endParaRPr b="1"/>
                    </a:p>
                  </a:txBody>
                  <a:tcPr marT="91425" marB="91425" marR="91425" marL="91425"/>
                </a:tc>
                <a:tc>
                  <a:txBody>
                    <a:bodyPr/>
                    <a:lstStyle/>
                    <a:p>
                      <a:pPr indent="0" lvl="0" marL="0" rtl="0" algn="ctr">
                        <a:spcBef>
                          <a:spcPts val="0"/>
                        </a:spcBef>
                        <a:spcAft>
                          <a:spcPts val="0"/>
                        </a:spcAft>
                        <a:buNone/>
                      </a:pPr>
                      <a:r>
                        <a:rPr b="1" lang="en"/>
                        <a:t>2</a:t>
                      </a:r>
                      <a:endParaRPr b="1"/>
                    </a:p>
                  </a:txBody>
                  <a:tcPr marT="91425" marB="91425" marR="91425" marL="91425"/>
                </a:tc>
              </a:tr>
            </a:tbl>
          </a:graphicData>
        </a:graphic>
      </p:graphicFrame>
      <p:sp>
        <p:nvSpPr>
          <p:cNvPr id="587" name="Google Shape;587;p91"/>
          <p:cNvSpPr/>
          <p:nvPr/>
        </p:nvSpPr>
        <p:spPr>
          <a:xfrm>
            <a:off x="950775" y="3477425"/>
            <a:ext cx="1980900" cy="1338300"/>
          </a:xfrm>
          <a:prstGeom prst="wedgeEllipseCallout">
            <a:avLst>
              <a:gd fmla="val 35052" name="adj1"/>
              <a:gd fmla="val -70483" name="adj2"/>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roid Sans"/>
                <a:ea typeface="Droid Sans"/>
                <a:cs typeface="Droid Sans"/>
                <a:sym typeface="Droid Sans"/>
              </a:rPr>
              <a:t>Define an h...</a:t>
            </a:r>
            <a:endParaRPr>
              <a:latin typeface="Droid Sans"/>
              <a:ea typeface="Droid Sans"/>
              <a:cs typeface="Droid Sans"/>
              <a:sym typeface="Droid Sans"/>
            </a:endParaRPr>
          </a:p>
        </p:txBody>
      </p:sp>
      <p:sp>
        <p:nvSpPr>
          <p:cNvPr id="588" name="Google Shape;588;p91"/>
          <p:cNvSpPr/>
          <p:nvPr/>
        </p:nvSpPr>
        <p:spPr>
          <a:xfrm>
            <a:off x="1853425" y="4664675"/>
            <a:ext cx="2724000" cy="1530300"/>
          </a:xfrm>
          <a:prstGeom prst="wedgeEllipseCallout">
            <a:avLst>
              <a:gd fmla="val -31701" name="adj1"/>
              <a:gd fmla="val -60147" name="adj2"/>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roid Sans"/>
                <a:ea typeface="Droid Sans"/>
                <a:cs typeface="Droid Sans"/>
                <a:sym typeface="Droid Sans"/>
              </a:rPr>
              <a:t>h = 1;</a:t>
            </a:r>
            <a:endParaRPr>
              <a:latin typeface="Droid Sans"/>
              <a:ea typeface="Droid Sans"/>
              <a:cs typeface="Droid Sans"/>
              <a:sym typeface="Droid Sans"/>
            </a:endParaRPr>
          </a:p>
          <a:p>
            <a:pPr indent="0" lvl="0" marL="0" rtl="0" algn="ctr">
              <a:spcBef>
                <a:spcPts val="0"/>
              </a:spcBef>
              <a:spcAft>
                <a:spcPts val="0"/>
              </a:spcAft>
              <a:buClr>
                <a:schemeClr val="dk1"/>
              </a:buClr>
              <a:buSzPts val="1100"/>
              <a:buFont typeface="Arial"/>
              <a:buNone/>
            </a:pPr>
            <a:r>
              <a:rPr lang="en">
                <a:latin typeface="Droid Sans"/>
                <a:ea typeface="Droid Sans"/>
                <a:cs typeface="Droid Sans"/>
                <a:sym typeface="Droid Sans"/>
              </a:rPr>
              <a:t>while(h &lt;= nElems/3)</a:t>
            </a:r>
            <a:endParaRPr>
              <a:latin typeface="Droid Sans"/>
              <a:ea typeface="Droid Sans"/>
              <a:cs typeface="Droid Sans"/>
              <a:sym typeface="Droid Sans"/>
            </a:endParaRPr>
          </a:p>
          <a:p>
            <a:pPr indent="0" lvl="0" marL="0" rtl="0" algn="ctr">
              <a:spcBef>
                <a:spcPts val="0"/>
              </a:spcBef>
              <a:spcAft>
                <a:spcPts val="0"/>
              </a:spcAft>
              <a:buNone/>
            </a:pPr>
            <a:r>
              <a:rPr lang="en">
                <a:latin typeface="Droid Sans"/>
                <a:ea typeface="Droid Sans"/>
                <a:cs typeface="Droid Sans"/>
                <a:sym typeface="Droid Sans"/>
              </a:rPr>
              <a:t>h = h*3 + 1;</a:t>
            </a:r>
            <a:endParaRPr>
              <a:latin typeface="Droid Sans"/>
              <a:ea typeface="Droid Sans"/>
              <a:cs typeface="Droid Sans"/>
              <a:sym typeface="Droid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graphicFrame>
        <p:nvGraphicFramePr>
          <p:cNvPr id="593" name="Google Shape;593;p92"/>
          <p:cNvGraphicFramePr/>
          <p:nvPr/>
        </p:nvGraphicFramePr>
        <p:xfrm>
          <a:off x="2064600" y="16097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594" name="Google Shape;594;p9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Shell 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graphicFrame>
        <p:nvGraphicFramePr>
          <p:cNvPr id="595" name="Google Shape;595;p92"/>
          <p:cNvGraphicFramePr/>
          <p:nvPr/>
        </p:nvGraphicFramePr>
        <p:xfrm>
          <a:off x="2084550" y="1891150"/>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14</a:t>
                      </a:r>
                      <a:endParaRPr b="1"/>
                    </a:p>
                  </a:txBody>
                  <a:tcPr marT="91425" marB="91425" marR="91425" marL="91425"/>
                </a:tc>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12</a:t>
                      </a:r>
                      <a:endParaRPr b="1"/>
                    </a:p>
                  </a:txBody>
                  <a:tcPr marT="91425" marB="91425" marR="91425" marL="91425"/>
                </a:tc>
                <a:tc>
                  <a:txBody>
                    <a:bodyPr/>
                    <a:lstStyle/>
                    <a:p>
                      <a:pPr indent="0" lvl="0" marL="0" rtl="0" algn="ctr">
                        <a:spcBef>
                          <a:spcPts val="0"/>
                        </a:spcBef>
                        <a:spcAft>
                          <a:spcPts val="0"/>
                        </a:spcAft>
                        <a:buNone/>
                      </a:pPr>
                      <a:r>
                        <a:rPr b="1" lang="en"/>
                        <a:t>9</a:t>
                      </a:r>
                      <a:endParaRPr b="1"/>
                    </a:p>
                  </a:txBody>
                  <a:tcPr marT="91425" marB="91425" marR="91425" marL="91425"/>
                </a:tc>
                <a:tc>
                  <a:txBody>
                    <a:bodyPr/>
                    <a:lstStyle/>
                    <a:p>
                      <a:pPr indent="0" lvl="0" marL="0" rtl="0" algn="ctr">
                        <a:spcBef>
                          <a:spcPts val="0"/>
                        </a:spcBef>
                        <a:spcAft>
                          <a:spcPts val="0"/>
                        </a:spcAft>
                        <a:buNone/>
                      </a:pPr>
                      <a:r>
                        <a:rPr b="1" lang="en"/>
                        <a:t>11</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6</a:t>
                      </a:r>
                      <a:endParaRPr b="1"/>
                    </a:p>
                  </a:txBody>
                  <a:tcPr marT="91425" marB="91425" marR="91425" marL="91425"/>
                </a:tc>
                <a:tc>
                  <a:txBody>
                    <a:bodyPr/>
                    <a:lstStyle/>
                    <a:p>
                      <a:pPr indent="0" lvl="0" marL="0" rtl="0" algn="ctr">
                        <a:spcBef>
                          <a:spcPts val="0"/>
                        </a:spcBef>
                        <a:spcAft>
                          <a:spcPts val="0"/>
                        </a:spcAft>
                        <a:buNone/>
                      </a:pPr>
                      <a:r>
                        <a:rPr b="1" lang="en"/>
                        <a:t>2</a:t>
                      </a:r>
                      <a:endParaRPr b="1"/>
                    </a:p>
                  </a:txBody>
                  <a:tcPr marT="91425" marB="91425" marR="91425" marL="91425"/>
                </a:tc>
              </a:tr>
            </a:tbl>
          </a:graphicData>
        </a:graphic>
      </p:graphicFrame>
      <p:cxnSp>
        <p:nvCxnSpPr>
          <p:cNvPr id="596" name="Google Shape;596;p92"/>
          <p:cNvCxnSpPr/>
          <p:nvPr/>
        </p:nvCxnSpPr>
        <p:spPr>
          <a:xfrm flipH="1" rot="10800000">
            <a:off x="2374225" y="2714350"/>
            <a:ext cx="2694000" cy="8700"/>
          </a:xfrm>
          <a:prstGeom prst="straightConnector1">
            <a:avLst/>
          </a:prstGeom>
          <a:noFill/>
          <a:ln cap="flat" cmpd="sng" w="19050">
            <a:solidFill>
              <a:schemeClr val="dk2"/>
            </a:solidFill>
            <a:prstDash val="solid"/>
            <a:round/>
            <a:headEnd len="med" w="med" type="none"/>
            <a:tailEnd len="med" w="med" type="none"/>
          </a:ln>
        </p:spPr>
      </p:cxnSp>
      <p:cxnSp>
        <p:nvCxnSpPr>
          <p:cNvPr id="597" name="Google Shape;597;p92"/>
          <p:cNvCxnSpPr/>
          <p:nvPr/>
        </p:nvCxnSpPr>
        <p:spPr>
          <a:xfrm rot="10800000">
            <a:off x="2374225" y="2362150"/>
            <a:ext cx="0" cy="352200"/>
          </a:xfrm>
          <a:prstGeom prst="straightConnector1">
            <a:avLst/>
          </a:prstGeom>
          <a:noFill/>
          <a:ln cap="flat" cmpd="sng" w="19050">
            <a:solidFill>
              <a:schemeClr val="dk2"/>
            </a:solidFill>
            <a:prstDash val="solid"/>
            <a:round/>
            <a:headEnd len="med" w="med" type="none"/>
            <a:tailEnd len="med" w="med" type="triangle"/>
          </a:ln>
        </p:spPr>
      </p:cxnSp>
      <p:cxnSp>
        <p:nvCxnSpPr>
          <p:cNvPr id="598" name="Google Shape;598;p92"/>
          <p:cNvCxnSpPr/>
          <p:nvPr/>
        </p:nvCxnSpPr>
        <p:spPr>
          <a:xfrm rot="10800000">
            <a:off x="5068225" y="2362150"/>
            <a:ext cx="0" cy="3522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graphicFrame>
        <p:nvGraphicFramePr>
          <p:cNvPr id="603" name="Google Shape;603;p93"/>
          <p:cNvGraphicFramePr/>
          <p:nvPr/>
        </p:nvGraphicFramePr>
        <p:xfrm>
          <a:off x="2064600" y="16097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604" name="Google Shape;604;p9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Shell 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graphicFrame>
        <p:nvGraphicFramePr>
          <p:cNvPr id="605" name="Google Shape;605;p93"/>
          <p:cNvGraphicFramePr/>
          <p:nvPr/>
        </p:nvGraphicFramePr>
        <p:xfrm>
          <a:off x="2084550" y="1891150"/>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9</a:t>
                      </a:r>
                      <a:endParaRPr b="1"/>
                    </a:p>
                  </a:txBody>
                  <a:tcPr marT="91425" marB="91425" marR="91425" marL="91425"/>
                </a:tc>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12</a:t>
                      </a:r>
                      <a:endParaRPr b="1"/>
                    </a:p>
                  </a:txBody>
                  <a:tcPr marT="91425" marB="91425" marR="91425" marL="91425"/>
                </a:tc>
                <a:tc>
                  <a:txBody>
                    <a:bodyPr/>
                    <a:lstStyle/>
                    <a:p>
                      <a:pPr indent="0" lvl="0" marL="0" rtl="0" algn="ctr">
                        <a:spcBef>
                          <a:spcPts val="0"/>
                        </a:spcBef>
                        <a:spcAft>
                          <a:spcPts val="0"/>
                        </a:spcAft>
                        <a:buNone/>
                      </a:pPr>
                      <a:r>
                        <a:rPr b="1" lang="en"/>
                        <a:t>14</a:t>
                      </a:r>
                      <a:endParaRPr b="1"/>
                    </a:p>
                  </a:txBody>
                  <a:tcPr marT="91425" marB="91425" marR="91425" marL="91425"/>
                </a:tc>
                <a:tc>
                  <a:txBody>
                    <a:bodyPr/>
                    <a:lstStyle/>
                    <a:p>
                      <a:pPr indent="0" lvl="0" marL="0" rtl="0" algn="ctr">
                        <a:spcBef>
                          <a:spcPts val="0"/>
                        </a:spcBef>
                        <a:spcAft>
                          <a:spcPts val="0"/>
                        </a:spcAft>
                        <a:buNone/>
                      </a:pPr>
                      <a:r>
                        <a:rPr b="1" lang="en"/>
                        <a:t>11</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6</a:t>
                      </a:r>
                      <a:endParaRPr b="1"/>
                    </a:p>
                  </a:txBody>
                  <a:tcPr marT="91425" marB="91425" marR="91425" marL="91425"/>
                </a:tc>
                <a:tc>
                  <a:txBody>
                    <a:bodyPr/>
                    <a:lstStyle/>
                    <a:p>
                      <a:pPr indent="0" lvl="0" marL="0" rtl="0" algn="ctr">
                        <a:spcBef>
                          <a:spcPts val="0"/>
                        </a:spcBef>
                        <a:spcAft>
                          <a:spcPts val="0"/>
                        </a:spcAft>
                        <a:buNone/>
                      </a:pPr>
                      <a:r>
                        <a:rPr b="1" lang="en"/>
                        <a:t>2</a:t>
                      </a:r>
                      <a:endParaRPr b="1"/>
                    </a:p>
                  </a:txBody>
                  <a:tcPr marT="91425" marB="91425" marR="91425" marL="91425"/>
                </a:tc>
              </a:tr>
            </a:tbl>
          </a:graphicData>
        </a:graphic>
      </p:graphicFrame>
      <p:cxnSp>
        <p:nvCxnSpPr>
          <p:cNvPr id="606" name="Google Shape;606;p93"/>
          <p:cNvCxnSpPr/>
          <p:nvPr/>
        </p:nvCxnSpPr>
        <p:spPr>
          <a:xfrm flipH="1" rot="10800000">
            <a:off x="2374225" y="2714350"/>
            <a:ext cx="2694000" cy="8700"/>
          </a:xfrm>
          <a:prstGeom prst="straightConnector1">
            <a:avLst/>
          </a:prstGeom>
          <a:noFill/>
          <a:ln cap="flat" cmpd="sng" w="19050">
            <a:solidFill>
              <a:schemeClr val="dk2"/>
            </a:solidFill>
            <a:prstDash val="solid"/>
            <a:round/>
            <a:headEnd len="med" w="med" type="none"/>
            <a:tailEnd len="med" w="med" type="none"/>
          </a:ln>
        </p:spPr>
      </p:cxnSp>
      <p:cxnSp>
        <p:nvCxnSpPr>
          <p:cNvPr id="607" name="Google Shape;607;p93"/>
          <p:cNvCxnSpPr/>
          <p:nvPr/>
        </p:nvCxnSpPr>
        <p:spPr>
          <a:xfrm rot="10800000">
            <a:off x="2374225" y="2362150"/>
            <a:ext cx="0" cy="352200"/>
          </a:xfrm>
          <a:prstGeom prst="straightConnector1">
            <a:avLst/>
          </a:prstGeom>
          <a:noFill/>
          <a:ln cap="flat" cmpd="sng" w="19050">
            <a:solidFill>
              <a:schemeClr val="dk2"/>
            </a:solidFill>
            <a:prstDash val="solid"/>
            <a:round/>
            <a:headEnd len="med" w="med" type="none"/>
            <a:tailEnd len="med" w="med" type="triangle"/>
          </a:ln>
        </p:spPr>
      </p:cxnSp>
      <p:cxnSp>
        <p:nvCxnSpPr>
          <p:cNvPr id="608" name="Google Shape;608;p93"/>
          <p:cNvCxnSpPr/>
          <p:nvPr/>
        </p:nvCxnSpPr>
        <p:spPr>
          <a:xfrm rot="10800000">
            <a:off x="5068225" y="2362150"/>
            <a:ext cx="0" cy="3522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graphicFrame>
        <p:nvGraphicFramePr>
          <p:cNvPr id="613" name="Google Shape;613;p94"/>
          <p:cNvGraphicFramePr/>
          <p:nvPr/>
        </p:nvGraphicFramePr>
        <p:xfrm>
          <a:off x="2064600" y="16097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614" name="Google Shape;614;p9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Shell 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graphicFrame>
        <p:nvGraphicFramePr>
          <p:cNvPr id="615" name="Google Shape;615;p94"/>
          <p:cNvGraphicFramePr/>
          <p:nvPr/>
        </p:nvGraphicFramePr>
        <p:xfrm>
          <a:off x="2084550" y="1891150"/>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9</a:t>
                      </a:r>
                      <a:endParaRPr b="1"/>
                    </a:p>
                  </a:txBody>
                  <a:tcPr marT="91425" marB="91425" marR="91425" marL="91425"/>
                </a:tc>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12</a:t>
                      </a:r>
                      <a:endParaRPr b="1"/>
                    </a:p>
                  </a:txBody>
                  <a:tcPr marT="91425" marB="91425" marR="91425" marL="91425"/>
                </a:tc>
                <a:tc>
                  <a:txBody>
                    <a:bodyPr/>
                    <a:lstStyle/>
                    <a:p>
                      <a:pPr indent="0" lvl="0" marL="0" rtl="0" algn="ctr">
                        <a:spcBef>
                          <a:spcPts val="0"/>
                        </a:spcBef>
                        <a:spcAft>
                          <a:spcPts val="0"/>
                        </a:spcAft>
                        <a:buNone/>
                      </a:pPr>
                      <a:r>
                        <a:rPr b="1" lang="en"/>
                        <a:t>14</a:t>
                      </a:r>
                      <a:endParaRPr b="1"/>
                    </a:p>
                  </a:txBody>
                  <a:tcPr marT="91425" marB="91425" marR="91425" marL="91425"/>
                </a:tc>
                <a:tc>
                  <a:txBody>
                    <a:bodyPr/>
                    <a:lstStyle/>
                    <a:p>
                      <a:pPr indent="0" lvl="0" marL="0" rtl="0" algn="ctr">
                        <a:spcBef>
                          <a:spcPts val="0"/>
                        </a:spcBef>
                        <a:spcAft>
                          <a:spcPts val="0"/>
                        </a:spcAft>
                        <a:buNone/>
                      </a:pPr>
                      <a:r>
                        <a:rPr b="1" lang="en"/>
                        <a:t>11</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6</a:t>
                      </a:r>
                      <a:endParaRPr b="1"/>
                    </a:p>
                  </a:txBody>
                  <a:tcPr marT="91425" marB="91425" marR="91425" marL="91425"/>
                </a:tc>
                <a:tc>
                  <a:txBody>
                    <a:bodyPr/>
                    <a:lstStyle/>
                    <a:p>
                      <a:pPr indent="0" lvl="0" marL="0" rtl="0" algn="ctr">
                        <a:spcBef>
                          <a:spcPts val="0"/>
                        </a:spcBef>
                        <a:spcAft>
                          <a:spcPts val="0"/>
                        </a:spcAft>
                        <a:buNone/>
                      </a:pPr>
                      <a:r>
                        <a:rPr b="1" lang="en"/>
                        <a:t>2</a:t>
                      </a:r>
                      <a:endParaRPr b="1"/>
                    </a:p>
                  </a:txBody>
                  <a:tcPr marT="91425" marB="91425" marR="91425" marL="91425"/>
                </a:tc>
              </a:tr>
            </a:tbl>
          </a:graphicData>
        </a:graphic>
      </p:graphicFrame>
      <p:cxnSp>
        <p:nvCxnSpPr>
          <p:cNvPr id="616" name="Google Shape;616;p94"/>
          <p:cNvCxnSpPr/>
          <p:nvPr/>
        </p:nvCxnSpPr>
        <p:spPr>
          <a:xfrm flipH="1" rot="10800000">
            <a:off x="3060025" y="2714350"/>
            <a:ext cx="2694000" cy="8700"/>
          </a:xfrm>
          <a:prstGeom prst="straightConnector1">
            <a:avLst/>
          </a:prstGeom>
          <a:noFill/>
          <a:ln cap="flat" cmpd="sng" w="19050">
            <a:solidFill>
              <a:schemeClr val="dk2"/>
            </a:solidFill>
            <a:prstDash val="solid"/>
            <a:round/>
            <a:headEnd len="med" w="med" type="none"/>
            <a:tailEnd len="med" w="med" type="none"/>
          </a:ln>
        </p:spPr>
      </p:cxnSp>
      <p:cxnSp>
        <p:nvCxnSpPr>
          <p:cNvPr id="617" name="Google Shape;617;p94"/>
          <p:cNvCxnSpPr/>
          <p:nvPr/>
        </p:nvCxnSpPr>
        <p:spPr>
          <a:xfrm rot="10800000">
            <a:off x="3060025" y="2362150"/>
            <a:ext cx="0" cy="352200"/>
          </a:xfrm>
          <a:prstGeom prst="straightConnector1">
            <a:avLst/>
          </a:prstGeom>
          <a:noFill/>
          <a:ln cap="flat" cmpd="sng" w="19050">
            <a:solidFill>
              <a:schemeClr val="dk2"/>
            </a:solidFill>
            <a:prstDash val="solid"/>
            <a:round/>
            <a:headEnd len="med" w="med" type="none"/>
            <a:tailEnd len="med" w="med" type="triangle"/>
          </a:ln>
        </p:spPr>
      </p:cxnSp>
      <p:cxnSp>
        <p:nvCxnSpPr>
          <p:cNvPr id="618" name="Google Shape;618;p94"/>
          <p:cNvCxnSpPr/>
          <p:nvPr/>
        </p:nvCxnSpPr>
        <p:spPr>
          <a:xfrm rot="10800000">
            <a:off x="5754025" y="2362150"/>
            <a:ext cx="0" cy="3522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graphicFrame>
        <p:nvGraphicFramePr>
          <p:cNvPr id="623" name="Google Shape;623;p95"/>
          <p:cNvGraphicFramePr/>
          <p:nvPr/>
        </p:nvGraphicFramePr>
        <p:xfrm>
          <a:off x="2064600" y="16097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624" name="Google Shape;624;p9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Shell 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graphicFrame>
        <p:nvGraphicFramePr>
          <p:cNvPr id="625" name="Google Shape;625;p95"/>
          <p:cNvGraphicFramePr/>
          <p:nvPr/>
        </p:nvGraphicFramePr>
        <p:xfrm>
          <a:off x="2084550" y="1891150"/>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9</a:t>
                      </a:r>
                      <a:endParaRPr b="1"/>
                    </a:p>
                  </a:txBody>
                  <a:tcPr marT="91425" marB="91425" marR="91425" marL="91425"/>
                </a:tc>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12</a:t>
                      </a:r>
                      <a:endParaRPr b="1"/>
                    </a:p>
                  </a:txBody>
                  <a:tcPr marT="91425" marB="91425" marR="91425" marL="91425"/>
                </a:tc>
                <a:tc>
                  <a:txBody>
                    <a:bodyPr/>
                    <a:lstStyle/>
                    <a:p>
                      <a:pPr indent="0" lvl="0" marL="0" rtl="0" algn="ctr">
                        <a:spcBef>
                          <a:spcPts val="0"/>
                        </a:spcBef>
                        <a:spcAft>
                          <a:spcPts val="0"/>
                        </a:spcAft>
                        <a:buNone/>
                      </a:pPr>
                      <a:r>
                        <a:rPr b="1" lang="en"/>
                        <a:t>14</a:t>
                      </a:r>
                      <a:endParaRPr b="1"/>
                    </a:p>
                  </a:txBody>
                  <a:tcPr marT="91425" marB="91425" marR="91425" marL="91425"/>
                </a:tc>
                <a:tc>
                  <a:txBody>
                    <a:bodyPr/>
                    <a:lstStyle/>
                    <a:p>
                      <a:pPr indent="0" lvl="0" marL="0" rtl="0" algn="ctr">
                        <a:spcBef>
                          <a:spcPts val="0"/>
                        </a:spcBef>
                        <a:spcAft>
                          <a:spcPts val="0"/>
                        </a:spcAft>
                        <a:buNone/>
                      </a:pPr>
                      <a:r>
                        <a:rPr b="1" lang="en"/>
                        <a:t>11</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6</a:t>
                      </a:r>
                      <a:endParaRPr b="1"/>
                    </a:p>
                  </a:txBody>
                  <a:tcPr marT="91425" marB="91425" marR="91425" marL="91425"/>
                </a:tc>
                <a:tc>
                  <a:txBody>
                    <a:bodyPr/>
                    <a:lstStyle/>
                    <a:p>
                      <a:pPr indent="0" lvl="0" marL="0" rtl="0" algn="ctr">
                        <a:spcBef>
                          <a:spcPts val="0"/>
                        </a:spcBef>
                        <a:spcAft>
                          <a:spcPts val="0"/>
                        </a:spcAft>
                        <a:buNone/>
                      </a:pPr>
                      <a:r>
                        <a:rPr b="1" lang="en"/>
                        <a:t>2</a:t>
                      </a:r>
                      <a:endParaRPr b="1"/>
                    </a:p>
                  </a:txBody>
                  <a:tcPr marT="91425" marB="91425" marR="91425" marL="91425"/>
                </a:tc>
              </a:tr>
            </a:tbl>
          </a:graphicData>
        </a:graphic>
      </p:graphicFrame>
      <p:cxnSp>
        <p:nvCxnSpPr>
          <p:cNvPr id="626" name="Google Shape;626;p95"/>
          <p:cNvCxnSpPr/>
          <p:nvPr/>
        </p:nvCxnSpPr>
        <p:spPr>
          <a:xfrm flipH="1" rot="10800000">
            <a:off x="3745825" y="2714350"/>
            <a:ext cx="2694000" cy="8700"/>
          </a:xfrm>
          <a:prstGeom prst="straightConnector1">
            <a:avLst/>
          </a:prstGeom>
          <a:noFill/>
          <a:ln cap="flat" cmpd="sng" w="19050">
            <a:solidFill>
              <a:schemeClr val="dk2"/>
            </a:solidFill>
            <a:prstDash val="solid"/>
            <a:round/>
            <a:headEnd len="med" w="med" type="none"/>
            <a:tailEnd len="med" w="med" type="none"/>
          </a:ln>
        </p:spPr>
      </p:cxnSp>
      <p:cxnSp>
        <p:nvCxnSpPr>
          <p:cNvPr id="627" name="Google Shape;627;p95"/>
          <p:cNvCxnSpPr/>
          <p:nvPr/>
        </p:nvCxnSpPr>
        <p:spPr>
          <a:xfrm rot="10800000">
            <a:off x="3745825" y="2362150"/>
            <a:ext cx="0" cy="352200"/>
          </a:xfrm>
          <a:prstGeom prst="straightConnector1">
            <a:avLst/>
          </a:prstGeom>
          <a:noFill/>
          <a:ln cap="flat" cmpd="sng" w="19050">
            <a:solidFill>
              <a:schemeClr val="dk2"/>
            </a:solidFill>
            <a:prstDash val="solid"/>
            <a:round/>
            <a:headEnd len="med" w="med" type="none"/>
            <a:tailEnd len="med" w="med" type="triangle"/>
          </a:ln>
        </p:spPr>
      </p:cxnSp>
      <p:cxnSp>
        <p:nvCxnSpPr>
          <p:cNvPr id="628" name="Google Shape;628;p95"/>
          <p:cNvCxnSpPr/>
          <p:nvPr/>
        </p:nvCxnSpPr>
        <p:spPr>
          <a:xfrm rot="10800000">
            <a:off x="6439825" y="2362150"/>
            <a:ext cx="0" cy="3522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graphicFrame>
        <p:nvGraphicFramePr>
          <p:cNvPr id="633" name="Google Shape;633;p96"/>
          <p:cNvGraphicFramePr/>
          <p:nvPr/>
        </p:nvGraphicFramePr>
        <p:xfrm>
          <a:off x="2064600" y="16097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634" name="Google Shape;634;p9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Shell 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graphicFrame>
        <p:nvGraphicFramePr>
          <p:cNvPr id="635" name="Google Shape;635;p96"/>
          <p:cNvGraphicFramePr/>
          <p:nvPr/>
        </p:nvGraphicFramePr>
        <p:xfrm>
          <a:off x="2084550" y="1891150"/>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9</a:t>
                      </a:r>
                      <a:endParaRPr b="1"/>
                    </a:p>
                  </a:txBody>
                  <a:tcPr marT="91425" marB="91425" marR="91425" marL="91425"/>
                </a:tc>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12</a:t>
                      </a:r>
                      <a:endParaRPr b="1"/>
                    </a:p>
                  </a:txBody>
                  <a:tcPr marT="91425" marB="91425" marR="91425" marL="91425"/>
                </a:tc>
                <a:tc>
                  <a:txBody>
                    <a:bodyPr/>
                    <a:lstStyle/>
                    <a:p>
                      <a:pPr indent="0" lvl="0" marL="0" rtl="0" algn="ctr">
                        <a:spcBef>
                          <a:spcPts val="0"/>
                        </a:spcBef>
                        <a:spcAft>
                          <a:spcPts val="0"/>
                        </a:spcAft>
                        <a:buNone/>
                      </a:pPr>
                      <a:r>
                        <a:rPr b="1" lang="en"/>
                        <a:t>14</a:t>
                      </a:r>
                      <a:endParaRPr b="1"/>
                    </a:p>
                  </a:txBody>
                  <a:tcPr marT="91425" marB="91425" marR="91425" marL="91425"/>
                </a:tc>
                <a:tc>
                  <a:txBody>
                    <a:bodyPr/>
                    <a:lstStyle/>
                    <a:p>
                      <a:pPr indent="0" lvl="0" marL="0" rtl="0" algn="ctr">
                        <a:spcBef>
                          <a:spcPts val="0"/>
                        </a:spcBef>
                        <a:spcAft>
                          <a:spcPts val="0"/>
                        </a:spcAft>
                        <a:buNone/>
                      </a:pPr>
                      <a:r>
                        <a:rPr b="1" lang="en"/>
                        <a:t>11</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6</a:t>
                      </a:r>
                      <a:endParaRPr b="1"/>
                    </a:p>
                  </a:txBody>
                  <a:tcPr marT="91425" marB="91425" marR="91425" marL="91425"/>
                </a:tc>
                <a:tc>
                  <a:txBody>
                    <a:bodyPr/>
                    <a:lstStyle/>
                    <a:p>
                      <a:pPr indent="0" lvl="0" marL="0" rtl="0" algn="ctr">
                        <a:spcBef>
                          <a:spcPts val="0"/>
                        </a:spcBef>
                        <a:spcAft>
                          <a:spcPts val="0"/>
                        </a:spcAft>
                        <a:buNone/>
                      </a:pPr>
                      <a:r>
                        <a:rPr b="1" lang="en"/>
                        <a:t>2</a:t>
                      </a:r>
                      <a:endParaRPr b="1"/>
                    </a:p>
                  </a:txBody>
                  <a:tcPr marT="91425" marB="91425" marR="91425" marL="91425"/>
                </a:tc>
              </a:tr>
            </a:tbl>
          </a:graphicData>
        </a:graphic>
      </p:graphicFrame>
      <p:cxnSp>
        <p:nvCxnSpPr>
          <p:cNvPr id="636" name="Google Shape;636;p96"/>
          <p:cNvCxnSpPr/>
          <p:nvPr/>
        </p:nvCxnSpPr>
        <p:spPr>
          <a:xfrm flipH="1" rot="10800000">
            <a:off x="4355425" y="2714350"/>
            <a:ext cx="2694000" cy="8700"/>
          </a:xfrm>
          <a:prstGeom prst="straightConnector1">
            <a:avLst/>
          </a:prstGeom>
          <a:noFill/>
          <a:ln cap="flat" cmpd="sng" w="19050">
            <a:solidFill>
              <a:schemeClr val="dk2"/>
            </a:solidFill>
            <a:prstDash val="solid"/>
            <a:round/>
            <a:headEnd len="med" w="med" type="none"/>
            <a:tailEnd len="med" w="med" type="none"/>
          </a:ln>
        </p:spPr>
      </p:cxnSp>
      <p:cxnSp>
        <p:nvCxnSpPr>
          <p:cNvPr id="637" name="Google Shape;637;p96"/>
          <p:cNvCxnSpPr/>
          <p:nvPr/>
        </p:nvCxnSpPr>
        <p:spPr>
          <a:xfrm rot="10800000">
            <a:off x="4355425" y="2362150"/>
            <a:ext cx="0" cy="352200"/>
          </a:xfrm>
          <a:prstGeom prst="straightConnector1">
            <a:avLst/>
          </a:prstGeom>
          <a:noFill/>
          <a:ln cap="flat" cmpd="sng" w="19050">
            <a:solidFill>
              <a:schemeClr val="dk2"/>
            </a:solidFill>
            <a:prstDash val="solid"/>
            <a:round/>
            <a:headEnd len="med" w="med" type="none"/>
            <a:tailEnd len="med" w="med" type="triangle"/>
          </a:ln>
        </p:spPr>
      </p:cxnSp>
      <p:cxnSp>
        <p:nvCxnSpPr>
          <p:cNvPr id="638" name="Google Shape;638;p96"/>
          <p:cNvCxnSpPr/>
          <p:nvPr/>
        </p:nvCxnSpPr>
        <p:spPr>
          <a:xfrm rot="10800000">
            <a:off x="7049425" y="2362150"/>
            <a:ext cx="0" cy="3522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analyze an algorithm?</a:t>
            </a:r>
            <a:endParaRPr/>
          </a:p>
        </p:txBody>
      </p:sp>
      <p:sp>
        <p:nvSpPr>
          <p:cNvPr id="98" name="Google Shape;98;p16"/>
          <p:cNvSpPr txBox="1"/>
          <p:nvPr>
            <p:ph idx="1" type="body"/>
          </p:nvPr>
        </p:nvSpPr>
        <p:spPr>
          <a:xfrm>
            <a:off x="457200" y="1600200"/>
            <a:ext cx="60813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Classify problems and algorithms by difficulty</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Predict performance, compare algorithms, </a:t>
            </a:r>
            <a:r>
              <a:rPr b="1" lang="en">
                <a:solidFill>
                  <a:srgbClr val="980000"/>
                </a:solidFill>
              </a:rPr>
              <a:t>tune parameters</a:t>
            </a:r>
            <a:endParaRPr b="1">
              <a:solidFill>
                <a:srgbClr val="980000"/>
              </a:solidFill>
            </a:endParaRPr>
          </a:p>
          <a:p>
            <a:pPr indent="0" lvl="0" marL="0" rtl="0" algn="l">
              <a:spcBef>
                <a:spcPts val="600"/>
              </a:spcBef>
              <a:spcAft>
                <a:spcPts val="0"/>
              </a:spcAft>
              <a:buNone/>
            </a:pPr>
            <a:r>
              <a:t/>
            </a:r>
            <a:endParaRPr b="1">
              <a:solidFill>
                <a:srgbClr val="FF0000"/>
              </a:solidFill>
            </a:endParaRPr>
          </a:p>
          <a:p>
            <a:pPr indent="-419100" lvl="0" marL="457200" rtl="0" algn="l">
              <a:spcBef>
                <a:spcPts val="600"/>
              </a:spcBef>
              <a:spcAft>
                <a:spcPts val="0"/>
              </a:spcAft>
              <a:buSzPts val="3000"/>
              <a:buChar char="➔"/>
            </a:pPr>
            <a:r>
              <a:rPr lang="en"/>
              <a:t>Better understand and improve implementations and algorithms</a:t>
            </a:r>
            <a:endParaRPr/>
          </a:p>
        </p:txBody>
      </p:sp>
      <p:pic>
        <p:nvPicPr>
          <p:cNvPr id="99" name="Google Shape;99;p16"/>
          <p:cNvPicPr preferRelativeResize="0"/>
          <p:nvPr/>
        </p:nvPicPr>
        <p:blipFill rotWithShape="1">
          <a:blip r:embed="rId3">
            <a:alphaModFix/>
          </a:blip>
          <a:srcRect b="16583" l="9522" r="24256" t="0"/>
          <a:stretch/>
        </p:blipFill>
        <p:spPr>
          <a:xfrm>
            <a:off x="6620950" y="4164550"/>
            <a:ext cx="2523050" cy="26934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graphicFrame>
        <p:nvGraphicFramePr>
          <p:cNvPr id="643" name="Google Shape;643;p97"/>
          <p:cNvGraphicFramePr/>
          <p:nvPr/>
        </p:nvGraphicFramePr>
        <p:xfrm>
          <a:off x="2064600" y="16097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644" name="Google Shape;644;p9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Shell 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graphicFrame>
        <p:nvGraphicFramePr>
          <p:cNvPr id="645" name="Google Shape;645;p97"/>
          <p:cNvGraphicFramePr/>
          <p:nvPr/>
        </p:nvGraphicFramePr>
        <p:xfrm>
          <a:off x="2084550" y="1891150"/>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9</a:t>
                      </a:r>
                      <a:endParaRPr b="1"/>
                    </a:p>
                  </a:txBody>
                  <a:tcPr marT="91425" marB="91425" marR="91425" marL="91425"/>
                </a:tc>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2</a:t>
                      </a:r>
                      <a:endParaRPr b="1"/>
                    </a:p>
                  </a:txBody>
                  <a:tcPr marT="91425" marB="91425" marR="91425" marL="91425"/>
                </a:tc>
                <a:tc>
                  <a:txBody>
                    <a:bodyPr/>
                    <a:lstStyle/>
                    <a:p>
                      <a:pPr indent="0" lvl="0" marL="0" rtl="0" algn="ctr">
                        <a:spcBef>
                          <a:spcPts val="0"/>
                        </a:spcBef>
                        <a:spcAft>
                          <a:spcPts val="0"/>
                        </a:spcAft>
                        <a:buNone/>
                      </a:pPr>
                      <a:r>
                        <a:rPr b="1" lang="en"/>
                        <a:t>14</a:t>
                      </a:r>
                      <a:endParaRPr b="1"/>
                    </a:p>
                  </a:txBody>
                  <a:tcPr marT="91425" marB="91425" marR="91425" marL="91425"/>
                </a:tc>
                <a:tc>
                  <a:txBody>
                    <a:bodyPr/>
                    <a:lstStyle/>
                    <a:p>
                      <a:pPr indent="0" lvl="0" marL="0" rtl="0" algn="ctr">
                        <a:spcBef>
                          <a:spcPts val="0"/>
                        </a:spcBef>
                        <a:spcAft>
                          <a:spcPts val="0"/>
                        </a:spcAft>
                        <a:buNone/>
                      </a:pPr>
                      <a:r>
                        <a:rPr b="1" lang="en"/>
                        <a:t>11</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6</a:t>
                      </a:r>
                      <a:endParaRPr b="1"/>
                    </a:p>
                  </a:txBody>
                  <a:tcPr marT="91425" marB="91425" marR="91425" marL="91425"/>
                </a:tc>
                <a:tc>
                  <a:txBody>
                    <a:bodyPr/>
                    <a:lstStyle/>
                    <a:p>
                      <a:pPr indent="0" lvl="0" marL="0" rtl="0" algn="ctr">
                        <a:spcBef>
                          <a:spcPts val="0"/>
                        </a:spcBef>
                        <a:spcAft>
                          <a:spcPts val="0"/>
                        </a:spcAft>
                        <a:buNone/>
                      </a:pPr>
                      <a:r>
                        <a:rPr b="1" lang="en"/>
                        <a:t>12</a:t>
                      </a:r>
                      <a:endParaRPr b="1"/>
                    </a:p>
                  </a:txBody>
                  <a:tcPr marT="91425" marB="91425" marR="91425" marL="91425"/>
                </a:tc>
              </a:tr>
            </a:tbl>
          </a:graphicData>
        </a:graphic>
      </p:graphicFrame>
      <p:cxnSp>
        <p:nvCxnSpPr>
          <p:cNvPr id="646" name="Google Shape;646;p97"/>
          <p:cNvCxnSpPr/>
          <p:nvPr/>
        </p:nvCxnSpPr>
        <p:spPr>
          <a:xfrm flipH="1" rot="10800000">
            <a:off x="4355425" y="2714350"/>
            <a:ext cx="2694000" cy="8700"/>
          </a:xfrm>
          <a:prstGeom prst="straightConnector1">
            <a:avLst/>
          </a:prstGeom>
          <a:noFill/>
          <a:ln cap="flat" cmpd="sng" w="19050">
            <a:solidFill>
              <a:schemeClr val="dk2"/>
            </a:solidFill>
            <a:prstDash val="solid"/>
            <a:round/>
            <a:headEnd len="med" w="med" type="none"/>
            <a:tailEnd len="med" w="med" type="none"/>
          </a:ln>
        </p:spPr>
      </p:cxnSp>
      <p:cxnSp>
        <p:nvCxnSpPr>
          <p:cNvPr id="647" name="Google Shape;647;p97"/>
          <p:cNvCxnSpPr/>
          <p:nvPr/>
        </p:nvCxnSpPr>
        <p:spPr>
          <a:xfrm rot="10800000">
            <a:off x="4355425" y="2362150"/>
            <a:ext cx="0" cy="352200"/>
          </a:xfrm>
          <a:prstGeom prst="straightConnector1">
            <a:avLst/>
          </a:prstGeom>
          <a:noFill/>
          <a:ln cap="flat" cmpd="sng" w="19050">
            <a:solidFill>
              <a:schemeClr val="dk2"/>
            </a:solidFill>
            <a:prstDash val="solid"/>
            <a:round/>
            <a:headEnd len="med" w="med" type="none"/>
            <a:tailEnd len="med" w="med" type="triangle"/>
          </a:ln>
        </p:spPr>
      </p:cxnSp>
      <p:cxnSp>
        <p:nvCxnSpPr>
          <p:cNvPr id="648" name="Google Shape;648;p97"/>
          <p:cNvCxnSpPr/>
          <p:nvPr/>
        </p:nvCxnSpPr>
        <p:spPr>
          <a:xfrm rot="10800000">
            <a:off x="7049425" y="2362150"/>
            <a:ext cx="0" cy="3522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graphicFrame>
        <p:nvGraphicFramePr>
          <p:cNvPr id="653" name="Google Shape;653;p98"/>
          <p:cNvGraphicFramePr/>
          <p:nvPr/>
        </p:nvGraphicFramePr>
        <p:xfrm>
          <a:off x="2064600" y="16097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654" name="Google Shape;654;p9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Shell 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graphicFrame>
        <p:nvGraphicFramePr>
          <p:cNvPr id="655" name="Google Shape;655;p98"/>
          <p:cNvGraphicFramePr/>
          <p:nvPr/>
        </p:nvGraphicFramePr>
        <p:xfrm>
          <a:off x="2084550" y="1891150"/>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9</a:t>
                      </a:r>
                      <a:endParaRPr b="1"/>
                    </a:p>
                  </a:txBody>
                  <a:tcPr marT="91425" marB="91425" marR="91425" marL="91425"/>
                </a:tc>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2</a:t>
                      </a:r>
                      <a:endParaRPr b="1"/>
                    </a:p>
                  </a:txBody>
                  <a:tcPr marT="91425" marB="91425" marR="91425" marL="91425"/>
                </a:tc>
                <a:tc>
                  <a:txBody>
                    <a:bodyPr/>
                    <a:lstStyle/>
                    <a:p>
                      <a:pPr indent="0" lvl="0" marL="0" rtl="0" algn="ctr">
                        <a:spcBef>
                          <a:spcPts val="0"/>
                        </a:spcBef>
                        <a:spcAft>
                          <a:spcPts val="0"/>
                        </a:spcAft>
                        <a:buNone/>
                      </a:pPr>
                      <a:r>
                        <a:rPr b="1" lang="en"/>
                        <a:t>14</a:t>
                      </a:r>
                      <a:endParaRPr b="1"/>
                    </a:p>
                  </a:txBody>
                  <a:tcPr marT="91425" marB="91425" marR="91425" marL="91425"/>
                </a:tc>
                <a:tc>
                  <a:txBody>
                    <a:bodyPr/>
                    <a:lstStyle/>
                    <a:p>
                      <a:pPr indent="0" lvl="0" marL="0" rtl="0" algn="ctr">
                        <a:spcBef>
                          <a:spcPts val="0"/>
                        </a:spcBef>
                        <a:spcAft>
                          <a:spcPts val="0"/>
                        </a:spcAft>
                        <a:buNone/>
                      </a:pPr>
                      <a:r>
                        <a:rPr b="1" lang="en"/>
                        <a:t>11</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6</a:t>
                      </a:r>
                      <a:endParaRPr b="1"/>
                    </a:p>
                  </a:txBody>
                  <a:tcPr marT="91425" marB="91425" marR="91425" marL="91425"/>
                </a:tc>
                <a:tc>
                  <a:txBody>
                    <a:bodyPr/>
                    <a:lstStyle/>
                    <a:p>
                      <a:pPr indent="0" lvl="0" marL="0" rtl="0" algn="ctr">
                        <a:spcBef>
                          <a:spcPts val="0"/>
                        </a:spcBef>
                        <a:spcAft>
                          <a:spcPts val="0"/>
                        </a:spcAft>
                        <a:buNone/>
                      </a:pPr>
                      <a:r>
                        <a:rPr b="1" lang="en"/>
                        <a:t>12</a:t>
                      </a:r>
                      <a:endParaRPr b="1"/>
                    </a:p>
                  </a:txBody>
                  <a:tcPr marT="91425" marB="91425" marR="91425" marL="91425"/>
                </a:tc>
              </a:tr>
            </a:tbl>
          </a:graphicData>
        </a:graphic>
      </p:graphicFrame>
      <p:cxnSp>
        <p:nvCxnSpPr>
          <p:cNvPr id="656" name="Google Shape;656;p98"/>
          <p:cNvCxnSpPr/>
          <p:nvPr/>
        </p:nvCxnSpPr>
        <p:spPr>
          <a:xfrm rot="10800000">
            <a:off x="2374225" y="2362150"/>
            <a:ext cx="0" cy="352200"/>
          </a:xfrm>
          <a:prstGeom prst="straightConnector1">
            <a:avLst/>
          </a:prstGeom>
          <a:noFill/>
          <a:ln cap="flat" cmpd="sng" w="19050">
            <a:solidFill>
              <a:schemeClr val="dk2"/>
            </a:solidFill>
            <a:prstDash val="solid"/>
            <a:round/>
            <a:headEnd len="med" w="med" type="none"/>
            <a:tailEnd len="med" w="med" type="triangle"/>
          </a:ln>
        </p:spPr>
      </p:cxnSp>
      <p:cxnSp>
        <p:nvCxnSpPr>
          <p:cNvPr id="657" name="Google Shape;657;p98"/>
          <p:cNvCxnSpPr/>
          <p:nvPr/>
        </p:nvCxnSpPr>
        <p:spPr>
          <a:xfrm rot="10800000">
            <a:off x="3087025" y="2362150"/>
            <a:ext cx="0" cy="352200"/>
          </a:xfrm>
          <a:prstGeom prst="straightConnector1">
            <a:avLst/>
          </a:prstGeom>
          <a:noFill/>
          <a:ln cap="flat" cmpd="sng" w="19050">
            <a:solidFill>
              <a:schemeClr val="dk2"/>
            </a:solidFill>
            <a:prstDash val="solid"/>
            <a:round/>
            <a:headEnd len="med" w="med" type="none"/>
            <a:tailEnd len="med" w="med" type="triangle"/>
          </a:ln>
        </p:spPr>
      </p:cxnSp>
      <p:cxnSp>
        <p:nvCxnSpPr>
          <p:cNvPr id="658" name="Google Shape;658;p98"/>
          <p:cNvCxnSpPr/>
          <p:nvPr/>
        </p:nvCxnSpPr>
        <p:spPr>
          <a:xfrm>
            <a:off x="2374225" y="2723050"/>
            <a:ext cx="733200" cy="60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graphicFrame>
        <p:nvGraphicFramePr>
          <p:cNvPr id="663" name="Google Shape;663;p99"/>
          <p:cNvGraphicFramePr/>
          <p:nvPr/>
        </p:nvGraphicFramePr>
        <p:xfrm>
          <a:off x="2064600" y="16097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664" name="Google Shape;664;p9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Shell 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graphicFrame>
        <p:nvGraphicFramePr>
          <p:cNvPr id="665" name="Google Shape;665;p99"/>
          <p:cNvGraphicFramePr/>
          <p:nvPr/>
        </p:nvGraphicFramePr>
        <p:xfrm>
          <a:off x="2084550" y="1891150"/>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9</a:t>
                      </a:r>
                      <a:endParaRPr b="1"/>
                    </a:p>
                  </a:txBody>
                  <a:tcPr marT="91425" marB="91425" marR="91425" marL="91425"/>
                </a:tc>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2</a:t>
                      </a:r>
                      <a:endParaRPr b="1"/>
                    </a:p>
                  </a:txBody>
                  <a:tcPr marT="91425" marB="91425" marR="91425" marL="91425"/>
                </a:tc>
                <a:tc>
                  <a:txBody>
                    <a:bodyPr/>
                    <a:lstStyle/>
                    <a:p>
                      <a:pPr indent="0" lvl="0" marL="0" rtl="0" algn="ctr">
                        <a:spcBef>
                          <a:spcPts val="0"/>
                        </a:spcBef>
                        <a:spcAft>
                          <a:spcPts val="0"/>
                        </a:spcAft>
                        <a:buNone/>
                      </a:pPr>
                      <a:r>
                        <a:rPr b="1" lang="en"/>
                        <a:t>14</a:t>
                      </a:r>
                      <a:endParaRPr b="1"/>
                    </a:p>
                  </a:txBody>
                  <a:tcPr marT="91425" marB="91425" marR="91425" marL="91425"/>
                </a:tc>
                <a:tc>
                  <a:txBody>
                    <a:bodyPr/>
                    <a:lstStyle/>
                    <a:p>
                      <a:pPr indent="0" lvl="0" marL="0" rtl="0" algn="ctr">
                        <a:spcBef>
                          <a:spcPts val="0"/>
                        </a:spcBef>
                        <a:spcAft>
                          <a:spcPts val="0"/>
                        </a:spcAft>
                        <a:buNone/>
                      </a:pPr>
                      <a:r>
                        <a:rPr b="1" lang="en"/>
                        <a:t>11</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6</a:t>
                      </a:r>
                      <a:endParaRPr b="1"/>
                    </a:p>
                  </a:txBody>
                  <a:tcPr marT="91425" marB="91425" marR="91425" marL="91425"/>
                </a:tc>
                <a:tc>
                  <a:txBody>
                    <a:bodyPr/>
                    <a:lstStyle/>
                    <a:p>
                      <a:pPr indent="0" lvl="0" marL="0" rtl="0" algn="ctr">
                        <a:spcBef>
                          <a:spcPts val="0"/>
                        </a:spcBef>
                        <a:spcAft>
                          <a:spcPts val="0"/>
                        </a:spcAft>
                        <a:buNone/>
                      </a:pPr>
                      <a:r>
                        <a:rPr b="1" lang="en"/>
                        <a:t>12</a:t>
                      </a:r>
                      <a:endParaRPr b="1"/>
                    </a:p>
                  </a:txBody>
                  <a:tcPr marT="91425" marB="91425" marR="91425" marL="91425"/>
                </a:tc>
              </a:tr>
            </a:tbl>
          </a:graphicData>
        </a:graphic>
      </p:graphicFrame>
      <p:cxnSp>
        <p:nvCxnSpPr>
          <p:cNvPr id="666" name="Google Shape;666;p99"/>
          <p:cNvCxnSpPr/>
          <p:nvPr/>
        </p:nvCxnSpPr>
        <p:spPr>
          <a:xfrm rot="10800000">
            <a:off x="2374225" y="2362150"/>
            <a:ext cx="0" cy="352200"/>
          </a:xfrm>
          <a:prstGeom prst="straightConnector1">
            <a:avLst/>
          </a:prstGeom>
          <a:noFill/>
          <a:ln cap="flat" cmpd="sng" w="19050">
            <a:solidFill>
              <a:schemeClr val="dk2"/>
            </a:solidFill>
            <a:prstDash val="solid"/>
            <a:round/>
            <a:headEnd len="med" w="med" type="none"/>
            <a:tailEnd len="med" w="med" type="triangle"/>
          </a:ln>
        </p:spPr>
      </p:cxnSp>
      <p:cxnSp>
        <p:nvCxnSpPr>
          <p:cNvPr id="667" name="Google Shape;667;p99"/>
          <p:cNvCxnSpPr/>
          <p:nvPr/>
        </p:nvCxnSpPr>
        <p:spPr>
          <a:xfrm rot="10800000">
            <a:off x="3087025" y="2362150"/>
            <a:ext cx="0" cy="352200"/>
          </a:xfrm>
          <a:prstGeom prst="straightConnector1">
            <a:avLst/>
          </a:prstGeom>
          <a:noFill/>
          <a:ln cap="flat" cmpd="sng" w="19050">
            <a:solidFill>
              <a:schemeClr val="dk2"/>
            </a:solidFill>
            <a:prstDash val="solid"/>
            <a:round/>
            <a:headEnd len="med" w="med" type="none"/>
            <a:tailEnd len="med" w="med" type="triangle"/>
          </a:ln>
        </p:spPr>
      </p:cxnSp>
      <p:cxnSp>
        <p:nvCxnSpPr>
          <p:cNvPr id="668" name="Google Shape;668;p99"/>
          <p:cNvCxnSpPr/>
          <p:nvPr/>
        </p:nvCxnSpPr>
        <p:spPr>
          <a:xfrm>
            <a:off x="2374225" y="2723050"/>
            <a:ext cx="733200" cy="60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graphicFrame>
        <p:nvGraphicFramePr>
          <p:cNvPr id="673" name="Google Shape;673;p100"/>
          <p:cNvGraphicFramePr/>
          <p:nvPr/>
        </p:nvGraphicFramePr>
        <p:xfrm>
          <a:off x="2064600" y="16097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674" name="Google Shape;674;p10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Shell 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graphicFrame>
        <p:nvGraphicFramePr>
          <p:cNvPr id="675" name="Google Shape;675;p100"/>
          <p:cNvGraphicFramePr/>
          <p:nvPr/>
        </p:nvGraphicFramePr>
        <p:xfrm>
          <a:off x="2084550" y="1891150"/>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9</a:t>
                      </a:r>
                      <a:endParaRPr b="1"/>
                    </a:p>
                  </a:txBody>
                  <a:tcPr marT="91425" marB="91425" marR="91425" marL="91425"/>
                </a:tc>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2</a:t>
                      </a:r>
                      <a:endParaRPr b="1"/>
                    </a:p>
                  </a:txBody>
                  <a:tcPr marT="91425" marB="91425" marR="91425" marL="91425"/>
                </a:tc>
                <a:tc>
                  <a:txBody>
                    <a:bodyPr/>
                    <a:lstStyle/>
                    <a:p>
                      <a:pPr indent="0" lvl="0" marL="0" rtl="0" algn="ctr">
                        <a:spcBef>
                          <a:spcPts val="0"/>
                        </a:spcBef>
                        <a:spcAft>
                          <a:spcPts val="0"/>
                        </a:spcAft>
                        <a:buNone/>
                      </a:pPr>
                      <a:r>
                        <a:rPr b="1" lang="en"/>
                        <a:t>14</a:t>
                      </a:r>
                      <a:endParaRPr b="1"/>
                    </a:p>
                  </a:txBody>
                  <a:tcPr marT="91425" marB="91425" marR="91425" marL="91425"/>
                </a:tc>
                <a:tc>
                  <a:txBody>
                    <a:bodyPr/>
                    <a:lstStyle/>
                    <a:p>
                      <a:pPr indent="0" lvl="0" marL="0" rtl="0" algn="ctr">
                        <a:spcBef>
                          <a:spcPts val="0"/>
                        </a:spcBef>
                        <a:spcAft>
                          <a:spcPts val="0"/>
                        </a:spcAft>
                        <a:buNone/>
                      </a:pPr>
                      <a:r>
                        <a:rPr b="1" lang="en"/>
                        <a:t>11</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6</a:t>
                      </a:r>
                      <a:endParaRPr b="1"/>
                    </a:p>
                  </a:txBody>
                  <a:tcPr marT="91425" marB="91425" marR="91425" marL="91425"/>
                </a:tc>
                <a:tc>
                  <a:txBody>
                    <a:bodyPr/>
                    <a:lstStyle/>
                    <a:p>
                      <a:pPr indent="0" lvl="0" marL="0" rtl="0" algn="ctr">
                        <a:spcBef>
                          <a:spcPts val="0"/>
                        </a:spcBef>
                        <a:spcAft>
                          <a:spcPts val="0"/>
                        </a:spcAft>
                        <a:buNone/>
                      </a:pPr>
                      <a:r>
                        <a:rPr b="1" lang="en"/>
                        <a:t>12</a:t>
                      </a:r>
                      <a:endParaRPr b="1"/>
                    </a:p>
                  </a:txBody>
                  <a:tcPr marT="91425" marB="91425" marR="91425" marL="91425"/>
                </a:tc>
              </a:tr>
            </a:tbl>
          </a:graphicData>
        </a:graphic>
      </p:graphicFrame>
      <p:cxnSp>
        <p:nvCxnSpPr>
          <p:cNvPr id="676" name="Google Shape;676;p100"/>
          <p:cNvCxnSpPr/>
          <p:nvPr/>
        </p:nvCxnSpPr>
        <p:spPr>
          <a:xfrm rot="10800000">
            <a:off x="2983825" y="2362150"/>
            <a:ext cx="0" cy="352200"/>
          </a:xfrm>
          <a:prstGeom prst="straightConnector1">
            <a:avLst/>
          </a:prstGeom>
          <a:noFill/>
          <a:ln cap="flat" cmpd="sng" w="19050">
            <a:solidFill>
              <a:schemeClr val="dk2"/>
            </a:solidFill>
            <a:prstDash val="solid"/>
            <a:round/>
            <a:headEnd len="med" w="med" type="none"/>
            <a:tailEnd len="med" w="med" type="triangle"/>
          </a:ln>
        </p:spPr>
      </p:cxnSp>
      <p:cxnSp>
        <p:nvCxnSpPr>
          <p:cNvPr id="677" name="Google Shape;677;p100"/>
          <p:cNvCxnSpPr/>
          <p:nvPr/>
        </p:nvCxnSpPr>
        <p:spPr>
          <a:xfrm rot="10800000">
            <a:off x="3696625" y="2362150"/>
            <a:ext cx="0" cy="352200"/>
          </a:xfrm>
          <a:prstGeom prst="straightConnector1">
            <a:avLst/>
          </a:prstGeom>
          <a:noFill/>
          <a:ln cap="flat" cmpd="sng" w="19050">
            <a:solidFill>
              <a:schemeClr val="dk2"/>
            </a:solidFill>
            <a:prstDash val="solid"/>
            <a:round/>
            <a:headEnd len="med" w="med" type="none"/>
            <a:tailEnd len="med" w="med" type="triangle"/>
          </a:ln>
        </p:spPr>
      </p:cxnSp>
      <p:cxnSp>
        <p:nvCxnSpPr>
          <p:cNvPr id="678" name="Google Shape;678;p100"/>
          <p:cNvCxnSpPr/>
          <p:nvPr/>
        </p:nvCxnSpPr>
        <p:spPr>
          <a:xfrm>
            <a:off x="2983825" y="2723050"/>
            <a:ext cx="733200" cy="60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graphicFrame>
        <p:nvGraphicFramePr>
          <p:cNvPr id="683" name="Google Shape;683;p101"/>
          <p:cNvGraphicFramePr/>
          <p:nvPr/>
        </p:nvGraphicFramePr>
        <p:xfrm>
          <a:off x="2064600" y="16097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684" name="Google Shape;684;p10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Shell 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graphicFrame>
        <p:nvGraphicFramePr>
          <p:cNvPr id="685" name="Google Shape;685;p101"/>
          <p:cNvGraphicFramePr/>
          <p:nvPr/>
        </p:nvGraphicFramePr>
        <p:xfrm>
          <a:off x="2084550" y="1891150"/>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9</a:t>
                      </a:r>
                      <a:endParaRPr b="1"/>
                    </a:p>
                  </a:txBody>
                  <a:tcPr marT="91425" marB="91425" marR="91425" marL="91425"/>
                </a:tc>
                <a:tc>
                  <a:txBody>
                    <a:bodyPr/>
                    <a:lstStyle/>
                    <a:p>
                      <a:pPr indent="0" lvl="0" marL="0" rtl="0" algn="ctr">
                        <a:spcBef>
                          <a:spcPts val="0"/>
                        </a:spcBef>
                        <a:spcAft>
                          <a:spcPts val="0"/>
                        </a:spcAft>
                        <a:buNone/>
                      </a:pPr>
                      <a:r>
                        <a:rPr b="1" lang="en"/>
                        <a:t>2</a:t>
                      </a:r>
                      <a:endParaRPr b="1"/>
                    </a:p>
                  </a:txBody>
                  <a:tcPr marT="91425" marB="91425" marR="91425" marL="91425"/>
                </a:tc>
                <a:tc>
                  <a:txBody>
                    <a:bodyPr/>
                    <a:lstStyle/>
                    <a:p>
                      <a:pPr indent="0" lvl="0" marL="0" rtl="0" algn="ctr">
                        <a:spcBef>
                          <a:spcPts val="0"/>
                        </a:spcBef>
                        <a:spcAft>
                          <a:spcPts val="0"/>
                        </a:spcAft>
                        <a:buNone/>
                      </a:pPr>
                      <a:r>
                        <a:rPr b="1" lang="en"/>
                        <a:t>14</a:t>
                      </a:r>
                      <a:endParaRPr b="1"/>
                    </a:p>
                  </a:txBody>
                  <a:tcPr marT="91425" marB="91425" marR="91425" marL="91425"/>
                </a:tc>
                <a:tc>
                  <a:txBody>
                    <a:bodyPr/>
                    <a:lstStyle/>
                    <a:p>
                      <a:pPr indent="0" lvl="0" marL="0" rtl="0" algn="ctr">
                        <a:spcBef>
                          <a:spcPts val="0"/>
                        </a:spcBef>
                        <a:spcAft>
                          <a:spcPts val="0"/>
                        </a:spcAft>
                        <a:buNone/>
                      </a:pPr>
                      <a:r>
                        <a:rPr b="1" lang="en"/>
                        <a:t>11</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6</a:t>
                      </a:r>
                      <a:endParaRPr b="1"/>
                    </a:p>
                  </a:txBody>
                  <a:tcPr marT="91425" marB="91425" marR="91425" marL="91425"/>
                </a:tc>
                <a:tc>
                  <a:txBody>
                    <a:bodyPr/>
                    <a:lstStyle/>
                    <a:p>
                      <a:pPr indent="0" lvl="0" marL="0" rtl="0" algn="ctr">
                        <a:spcBef>
                          <a:spcPts val="0"/>
                        </a:spcBef>
                        <a:spcAft>
                          <a:spcPts val="0"/>
                        </a:spcAft>
                        <a:buNone/>
                      </a:pPr>
                      <a:r>
                        <a:rPr b="1" lang="en"/>
                        <a:t>12</a:t>
                      </a:r>
                      <a:endParaRPr b="1"/>
                    </a:p>
                  </a:txBody>
                  <a:tcPr marT="91425" marB="91425" marR="91425" marL="91425"/>
                </a:tc>
              </a:tr>
            </a:tbl>
          </a:graphicData>
        </a:graphic>
      </p:graphicFrame>
      <p:cxnSp>
        <p:nvCxnSpPr>
          <p:cNvPr id="686" name="Google Shape;686;p101"/>
          <p:cNvCxnSpPr/>
          <p:nvPr/>
        </p:nvCxnSpPr>
        <p:spPr>
          <a:xfrm rot="10800000">
            <a:off x="2983825" y="2362150"/>
            <a:ext cx="0" cy="352200"/>
          </a:xfrm>
          <a:prstGeom prst="straightConnector1">
            <a:avLst/>
          </a:prstGeom>
          <a:noFill/>
          <a:ln cap="flat" cmpd="sng" w="19050">
            <a:solidFill>
              <a:schemeClr val="dk2"/>
            </a:solidFill>
            <a:prstDash val="solid"/>
            <a:round/>
            <a:headEnd len="med" w="med" type="none"/>
            <a:tailEnd len="med" w="med" type="triangle"/>
          </a:ln>
        </p:spPr>
      </p:cxnSp>
      <p:cxnSp>
        <p:nvCxnSpPr>
          <p:cNvPr id="687" name="Google Shape;687;p101"/>
          <p:cNvCxnSpPr/>
          <p:nvPr/>
        </p:nvCxnSpPr>
        <p:spPr>
          <a:xfrm rot="10800000">
            <a:off x="3696625" y="2362150"/>
            <a:ext cx="0" cy="352200"/>
          </a:xfrm>
          <a:prstGeom prst="straightConnector1">
            <a:avLst/>
          </a:prstGeom>
          <a:noFill/>
          <a:ln cap="flat" cmpd="sng" w="19050">
            <a:solidFill>
              <a:schemeClr val="dk2"/>
            </a:solidFill>
            <a:prstDash val="solid"/>
            <a:round/>
            <a:headEnd len="med" w="med" type="none"/>
            <a:tailEnd len="med" w="med" type="triangle"/>
          </a:ln>
        </p:spPr>
      </p:cxnSp>
      <p:cxnSp>
        <p:nvCxnSpPr>
          <p:cNvPr id="688" name="Google Shape;688;p101"/>
          <p:cNvCxnSpPr/>
          <p:nvPr/>
        </p:nvCxnSpPr>
        <p:spPr>
          <a:xfrm>
            <a:off x="2983825" y="2723050"/>
            <a:ext cx="733200" cy="60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graphicFrame>
        <p:nvGraphicFramePr>
          <p:cNvPr id="693" name="Google Shape;693;p102"/>
          <p:cNvGraphicFramePr/>
          <p:nvPr/>
        </p:nvGraphicFramePr>
        <p:xfrm>
          <a:off x="2064600" y="16097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694" name="Google Shape;694;p10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Shell 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graphicFrame>
        <p:nvGraphicFramePr>
          <p:cNvPr id="695" name="Google Shape;695;p102"/>
          <p:cNvGraphicFramePr/>
          <p:nvPr/>
        </p:nvGraphicFramePr>
        <p:xfrm>
          <a:off x="2084550" y="1891150"/>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9</a:t>
                      </a:r>
                      <a:endParaRPr b="1"/>
                    </a:p>
                  </a:txBody>
                  <a:tcPr marT="91425" marB="91425" marR="91425" marL="91425"/>
                </a:tc>
                <a:tc>
                  <a:txBody>
                    <a:bodyPr/>
                    <a:lstStyle/>
                    <a:p>
                      <a:pPr indent="0" lvl="0" marL="0" rtl="0" algn="ctr">
                        <a:spcBef>
                          <a:spcPts val="0"/>
                        </a:spcBef>
                        <a:spcAft>
                          <a:spcPts val="0"/>
                        </a:spcAft>
                        <a:buNone/>
                      </a:pPr>
                      <a:r>
                        <a:rPr b="1" lang="en"/>
                        <a:t>2</a:t>
                      </a:r>
                      <a:endParaRPr b="1"/>
                    </a:p>
                  </a:txBody>
                  <a:tcPr marT="91425" marB="91425" marR="91425" marL="91425"/>
                </a:tc>
                <a:tc>
                  <a:txBody>
                    <a:bodyPr/>
                    <a:lstStyle/>
                    <a:p>
                      <a:pPr indent="0" lvl="0" marL="0" rtl="0" algn="ctr">
                        <a:spcBef>
                          <a:spcPts val="0"/>
                        </a:spcBef>
                        <a:spcAft>
                          <a:spcPts val="0"/>
                        </a:spcAft>
                        <a:buNone/>
                      </a:pPr>
                      <a:r>
                        <a:rPr b="1" lang="en"/>
                        <a:t>14</a:t>
                      </a:r>
                      <a:endParaRPr b="1"/>
                    </a:p>
                  </a:txBody>
                  <a:tcPr marT="91425" marB="91425" marR="91425" marL="91425"/>
                </a:tc>
                <a:tc>
                  <a:txBody>
                    <a:bodyPr/>
                    <a:lstStyle/>
                    <a:p>
                      <a:pPr indent="0" lvl="0" marL="0" rtl="0" algn="ctr">
                        <a:spcBef>
                          <a:spcPts val="0"/>
                        </a:spcBef>
                        <a:spcAft>
                          <a:spcPts val="0"/>
                        </a:spcAft>
                        <a:buNone/>
                      </a:pPr>
                      <a:r>
                        <a:rPr b="1" lang="en"/>
                        <a:t>11</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6</a:t>
                      </a:r>
                      <a:endParaRPr b="1"/>
                    </a:p>
                  </a:txBody>
                  <a:tcPr marT="91425" marB="91425" marR="91425" marL="91425"/>
                </a:tc>
                <a:tc>
                  <a:txBody>
                    <a:bodyPr/>
                    <a:lstStyle/>
                    <a:p>
                      <a:pPr indent="0" lvl="0" marL="0" rtl="0" algn="ctr">
                        <a:spcBef>
                          <a:spcPts val="0"/>
                        </a:spcBef>
                        <a:spcAft>
                          <a:spcPts val="0"/>
                        </a:spcAft>
                        <a:buNone/>
                      </a:pPr>
                      <a:r>
                        <a:rPr b="1" lang="en"/>
                        <a:t>12</a:t>
                      </a:r>
                      <a:endParaRPr b="1"/>
                    </a:p>
                  </a:txBody>
                  <a:tcPr marT="91425" marB="91425" marR="91425" marL="91425"/>
                </a:tc>
              </a:tr>
            </a:tbl>
          </a:graphicData>
        </a:graphic>
      </p:graphicFrame>
      <p:cxnSp>
        <p:nvCxnSpPr>
          <p:cNvPr id="696" name="Google Shape;696;p102"/>
          <p:cNvCxnSpPr/>
          <p:nvPr/>
        </p:nvCxnSpPr>
        <p:spPr>
          <a:xfrm rot="10800000">
            <a:off x="2374225" y="2362150"/>
            <a:ext cx="0" cy="352200"/>
          </a:xfrm>
          <a:prstGeom prst="straightConnector1">
            <a:avLst/>
          </a:prstGeom>
          <a:noFill/>
          <a:ln cap="flat" cmpd="sng" w="19050">
            <a:solidFill>
              <a:schemeClr val="dk2"/>
            </a:solidFill>
            <a:prstDash val="solid"/>
            <a:round/>
            <a:headEnd len="med" w="med" type="none"/>
            <a:tailEnd len="med" w="med" type="triangle"/>
          </a:ln>
        </p:spPr>
      </p:cxnSp>
      <p:cxnSp>
        <p:nvCxnSpPr>
          <p:cNvPr id="697" name="Google Shape;697;p102"/>
          <p:cNvCxnSpPr/>
          <p:nvPr/>
        </p:nvCxnSpPr>
        <p:spPr>
          <a:xfrm rot="10800000">
            <a:off x="3087025" y="2362150"/>
            <a:ext cx="0" cy="352200"/>
          </a:xfrm>
          <a:prstGeom prst="straightConnector1">
            <a:avLst/>
          </a:prstGeom>
          <a:noFill/>
          <a:ln cap="flat" cmpd="sng" w="19050">
            <a:solidFill>
              <a:schemeClr val="dk2"/>
            </a:solidFill>
            <a:prstDash val="solid"/>
            <a:round/>
            <a:headEnd len="med" w="med" type="none"/>
            <a:tailEnd len="med" w="med" type="triangle"/>
          </a:ln>
        </p:spPr>
      </p:cxnSp>
      <p:cxnSp>
        <p:nvCxnSpPr>
          <p:cNvPr id="698" name="Google Shape;698;p102"/>
          <p:cNvCxnSpPr/>
          <p:nvPr/>
        </p:nvCxnSpPr>
        <p:spPr>
          <a:xfrm>
            <a:off x="2374225" y="2723050"/>
            <a:ext cx="733200" cy="60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graphicFrame>
        <p:nvGraphicFramePr>
          <p:cNvPr id="703" name="Google Shape;703;p103"/>
          <p:cNvGraphicFramePr/>
          <p:nvPr/>
        </p:nvGraphicFramePr>
        <p:xfrm>
          <a:off x="2064600" y="16097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704" name="Google Shape;704;p10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Shell 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graphicFrame>
        <p:nvGraphicFramePr>
          <p:cNvPr id="705" name="Google Shape;705;p103"/>
          <p:cNvGraphicFramePr/>
          <p:nvPr/>
        </p:nvGraphicFramePr>
        <p:xfrm>
          <a:off x="2084550" y="1891150"/>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9</a:t>
                      </a:r>
                      <a:endParaRPr b="1"/>
                    </a:p>
                  </a:txBody>
                  <a:tcPr marT="91425" marB="91425" marR="91425" marL="91425"/>
                </a:tc>
                <a:tc>
                  <a:txBody>
                    <a:bodyPr/>
                    <a:lstStyle/>
                    <a:p>
                      <a:pPr indent="0" lvl="0" marL="0" rtl="0" algn="ctr">
                        <a:spcBef>
                          <a:spcPts val="0"/>
                        </a:spcBef>
                        <a:spcAft>
                          <a:spcPts val="0"/>
                        </a:spcAft>
                        <a:buNone/>
                      </a:pPr>
                      <a:r>
                        <a:rPr b="1" lang="en"/>
                        <a:t>2</a:t>
                      </a:r>
                      <a:endParaRPr b="1"/>
                    </a:p>
                  </a:txBody>
                  <a:tcPr marT="91425" marB="91425" marR="91425" marL="91425"/>
                </a:tc>
                <a:tc>
                  <a:txBody>
                    <a:bodyPr/>
                    <a:lstStyle/>
                    <a:p>
                      <a:pPr indent="0" lvl="0" marL="0" rtl="0" algn="ctr">
                        <a:spcBef>
                          <a:spcPts val="0"/>
                        </a:spcBef>
                        <a:spcAft>
                          <a:spcPts val="0"/>
                        </a:spcAft>
                        <a:buNone/>
                      </a:pPr>
                      <a:r>
                        <a:rPr b="1" lang="en"/>
                        <a:t>14</a:t>
                      </a:r>
                      <a:endParaRPr b="1"/>
                    </a:p>
                  </a:txBody>
                  <a:tcPr marT="91425" marB="91425" marR="91425" marL="91425"/>
                </a:tc>
                <a:tc>
                  <a:txBody>
                    <a:bodyPr/>
                    <a:lstStyle/>
                    <a:p>
                      <a:pPr indent="0" lvl="0" marL="0" rtl="0" algn="ctr">
                        <a:spcBef>
                          <a:spcPts val="0"/>
                        </a:spcBef>
                        <a:spcAft>
                          <a:spcPts val="0"/>
                        </a:spcAft>
                        <a:buNone/>
                      </a:pPr>
                      <a:r>
                        <a:rPr b="1" lang="en"/>
                        <a:t>11</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6</a:t>
                      </a:r>
                      <a:endParaRPr b="1"/>
                    </a:p>
                  </a:txBody>
                  <a:tcPr marT="91425" marB="91425" marR="91425" marL="91425"/>
                </a:tc>
                <a:tc>
                  <a:txBody>
                    <a:bodyPr/>
                    <a:lstStyle/>
                    <a:p>
                      <a:pPr indent="0" lvl="0" marL="0" rtl="0" algn="ctr">
                        <a:spcBef>
                          <a:spcPts val="0"/>
                        </a:spcBef>
                        <a:spcAft>
                          <a:spcPts val="0"/>
                        </a:spcAft>
                        <a:buNone/>
                      </a:pPr>
                      <a:r>
                        <a:rPr b="1" lang="en"/>
                        <a:t>12</a:t>
                      </a:r>
                      <a:endParaRPr b="1"/>
                    </a:p>
                  </a:txBody>
                  <a:tcPr marT="91425" marB="91425" marR="91425" marL="91425"/>
                </a:tc>
              </a:tr>
            </a:tbl>
          </a:graphicData>
        </a:graphic>
      </p:graphicFrame>
      <p:cxnSp>
        <p:nvCxnSpPr>
          <p:cNvPr id="706" name="Google Shape;706;p103"/>
          <p:cNvCxnSpPr/>
          <p:nvPr/>
        </p:nvCxnSpPr>
        <p:spPr>
          <a:xfrm rot="10800000">
            <a:off x="2374225" y="2362150"/>
            <a:ext cx="0" cy="352200"/>
          </a:xfrm>
          <a:prstGeom prst="straightConnector1">
            <a:avLst/>
          </a:prstGeom>
          <a:noFill/>
          <a:ln cap="flat" cmpd="sng" w="19050">
            <a:solidFill>
              <a:schemeClr val="dk2"/>
            </a:solidFill>
            <a:prstDash val="solid"/>
            <a:round/>
            <a:headEnd len="med" w="med" type="none"/>
            <a:tailEnd len="med" w="med" type="triangle"/>
          </a:ln>
        </p:spPr>
      </p:cxnSp>
      <p:cxnSp>
        <p:nvCxnSpPr>
          <p:cNvPr id="707" name="Google Shape;707;p103"/>
          <p:cNvCxnSpPr/>
          <p:nvPr/>
        </p:nvCxnSpPr>
        <p:spPr>
          <a:xfrm rot="10800000">
            <a:off x="3087025" y="2362150"/>
            <a:ext cx="0" cy="352200"/>
          </a:xfrm>
          <a:prstGeom prst="straightConnector1">
            <a:avLst/>
          </a:prstGeom>
          <a:noFill/>
          <a:ln cap="flat" cmpd="sng" w="19050">
            <a:solidFill>
              <a:schemeClr val="dk2"/>
            </a:solidFill>
            <a:prstDash val="solid"/>
            <a:round/>
            <a:headEnd len="med" w="med" type="none"/>
            <a:tailEnd len="med" w="med" type="triangle"/>
          </a:ln>
        </p:spPr>
      </p:cxnSp>
      <p:cxnSp>
        <p:nvCxnSpPr>
          <p:cNvPr id="708" name="Google Shape;708;p103"/>
          <p:cNvCxnSpPr/>
          <p:nvPr/>
        </p:nvCxnSpPr>
        <p:spPr>
          <a:xfrm>
            <a:off x="2374225" y="2723050"/>
            <a:ext cx="733200" cy="60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graphicFrame>
        <p:nvGraphicFramePr>
          <p:cNvPr id="713" name="Google Shape;713;p104"/>
          <p:cNvGraphicFramePr/>
          <p:nvPr/>
        </p:nvGraphicFramePr>
        <p:xfrm>
          <a:off x="2064600" y="16097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714" name="Google Shape;714;p10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Shell 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graphicFrame>
        <p:nvGraphicFramePr>
          <p:cNvPr id="715" name="Google Shape;715;p104"/>
          <p:cNvGraphicFramePr/>
          <p:nvPr/>
        </p:nvGraphicFramePr>
        <p:xfrm>
          <a:off x="2084550" y="1891150"/>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9</a:t>
                      </a:r>
                      <a:endParaRPr b="1"/>
                    </a:p>
                  </a:txBody>
                  <a:tcPr marT="91425" marB="91425" marR="91425" marL="91425"/>
                </a:tc>
                <a:tc>
                  <a:txBody>
                    <a:bodyPr/>
                    <a:lstStyle/>
                    <a:p>
                      <a:pPr indent="0" lvl="0" marL="0" rtl="0" algn="ctr">
                        <a:spcBef>
                          <a:spcPts val="0"/>
                        </a:spcBef>
                        <a:spcAft>
                          <a:spcPts val="0"/>
                        </a:spcAft>
                        <a:buNone/>
                      </a:pPr>
                      <a:r>
                        <a:rPr b="1" lang="en"/>
                        <a:t>2</a:t>
                      </a:r>
                      <a:endParaRPr b="1"/>
                    </a:p>
                  </a:txBody>
                  <a:tcPr marT="91425" marB="91425" marR="91425" marL="91425"/>
                </a:tc>
                <a:tc>
                  <a:txBody>
                    <a:bodyPr/>
                    <a:lstStyle/>
                    <a:p>
                      <a:pPr indent="0" lvl="0" marL="0" rtl="0" algn="ctr">
                        <a:spcBef>
                          <a:spcPts val="0"/>
                        </a:spcBef>
                        <a:spcAft>
                          <a:spcPts val="0"/>
                        </a:spcAft>
                        <a:buNone/>
                      </a:pPr>
                      <a:r>
                        <a:rPr b="1" lang="en"/>
                        <a:t>14</a:t>
                      </a:r>
                      <a:endParaRPr b="1"/>
                    </a:p>
                  </a:txBody>
                  <a:tcPr marT="91425" marB="91425" marR="91425" marL="91425"/>
                </a:tc>
                <a:tc>
                  <a:txBody>
                    <a:bodyPr/>
                    <a:lstStyle/>
                    <a:p>
                      <a:pPr indent="0" lvl="0" marL="0" rtl="0" algn="ctr">
                        <a:spcBef>
                          <a:spcPts val="0"/>
                        </a:spcBef>
                        <a:spcAft>
                          <a:spcPts val="0"/>
                        </a:spcAft>
                        <a:buNone/>
                      </a:pPr>
                      <a:r>
                        <a:rPr b="1" lang="en"/>
                        <a:t>11</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6</a:t>
                      </a:r>
                      <a:endParaRPr b="1"/>
                    </a:p>
                  </a:txBody>
                  <a:tcPr marT="91425" marB="91425" marR="91425" marL="91425"/>
                </a:tc>
                <a:tc>
                  <a:txBody>
                    <a:bodyPr/>
                    <a:lstStyle/>
                    <a:p>
                      <a:pPr indent="0" lvl="0" marL="0" rtl="0" algn="ctr">
                        <a:spcBef>
                          <a:spcPts val="0"/>
                        </a:spcBef>
                        <a:spcAft>
                          <a:spcPts val="0"/>
                        </a:spcAft>
                        <a:buNone/>
                      </a:pPr>
                      <a:r>
                        <a:rPr b="1" lang="en"/>
                        <a:t>12</a:t>
                      </a:r>
                      <a:endParaRPr b="1"/>
                    </a:p>
                  </a:txBody>
                  <a:tcPr marT="91425" marB="91425" marR="91425" marL="91425"/>
                </a:tc>
              </a:tr>
            </a:tbl>
          </a:graphicData>
        </a:graphic>
      </p:graphicFrame>
      <p:cxnSp>
        <p:nvCxnSpPr>
          <p:cNvPr id="716" name="Google Shape;716;p104"/>
          <p:cNvCxnSpPr/>
          <p:nvPr/>
        </p:nvCxnSpPr>
        <p:spPr>
          <a:xfrm rot="10800000">
            <a:off x="3745825" y="2362150"/>
            <a:ext cx="0" cy="352200"/>
          </a:xfrm>
          <a:prstGeom prst="straightConnector1">
            <a:avLst/>
          </a:prstGeom>
          <a:noFill/>
          <a:ln cap="flat" cmpd="sng" w="19050">
            <a:solidFill>
              <a:schemeClr val="dk2"/>
            </a:solidFill>
            <a:prstDash val="solid"/>
            <a:round/>
            <a:headEnd len="med" w="med" type="none"/>
            <a:tailEnd len="med" w="med" type="triangle"/>
          </a:ln>
        </p:spPr>
      </p:cxnSp>
      <p:cxnSp>
        <p:nvCxnSpPr>
          <p:cNvPr id="717" name="Google Shape;717;p104"/>
          <p:cNvCxnSpPr/>
          <p:nvPr/>
        </p:nvCxnSpPr>
        <p:spPr>
          <a:xfrm rot="10800000">
            <a:off x="4458625" y="2362150"/>
            <a:ext cx="0" cy="352200"/>
          </a:xfrm>
          <a:prstGeom prst="straightConnector1">
            <a:avLst/>
          </a:prstGeom>
          <a:noFill/>
          <a:ln cap="flat" cmpd="sng" w="19050">
            <a:solidFill>
              <a:schemeClr val="dk2"/>
            </a:solidFill>
            <a:prstDash val="solid"/>
            <a:round/>
            <a:headEnd len="med" w="med" type="none"/>
            <a:tailEnd len="med" w="med" type="triangle"/>
          </a:ln>
        </p:spPr>
      </p:cxnSp>
      <p:cxnSp>
        <p:nvCxnSpPr>
          <p:cNvPr id="718" name="Google Shape;718;p104"/>
          <p:cNvCxnSpPr/>
          <p:nvPr/>
        </p:nvCxnSpPr>
        <p:spPr>
          <a:xfrm>
            <a:off x="3745825" y="2723050"/>
            <a:ext cx="733200" cy="60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graphicFrame>
        <p:nvGraphicFramePr>
          <p:cNvPr id="723" name="Google Shape;723;p105"/>
          <p:cNvGraphicFramePr/>
          <p:nvPr/>
        </p:nvGraphicFramePr>
        <p:xfrm>
          <a:off x="2064600" y="16097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724" name="Google Shape;724;p10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Shell 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graphicFrame>
        <p:nvGraphicFramePr>
          <p:cNvPr id="725" name="Google Shape;725;p105"/>
          <p:cNvGraphicFramePr/>
          <p:nvPr/>
        </p:nvGraphicFramePr>
        <p:xfrm>
          <a:off x="2084550" y="1891150"/>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2</a:t>
                      </a:r>
                      <a:endParaRPr b="1"/>
                    </a:p>
                  </a:txBody>
                  <a:tcPr marT="91425" marB="91425" marR="91425" marL="91425"/>
                </a:tc>
                <a:tc>
                  <a:txBody>
                    <a:bodyPr/>
                    <a:lstStyle/>
                    <a:p>
                      <a:pPr indent="0" lvl="0" marL="0" rtl="0" algn="ctr">
                        <a:spcBef>
                          <a:spcPts val="0"/>
                        </a:spcBef>
                        <a:spcAft>
                          <a:spcPts val="0"/>
                        </a:spcAft>
                        <a:buNone/>
                      </a:pPr>
                      <a:r>
                        <a:rPr b="1" lang="en"/>
                        <a:t>9</a:t>
                      </a:r>
                      <a:endParaRPr b="1"/>
                    </a:p>
                  </a:txBody>
                  <a:tcPr marT="91425" marB="91425" marR="91425" marL="91425"/>
                </a:tc>
                <a:tc>
                  <a:txBody>
                    <a:bodyPr/>
                    <a:lstStyle/>
                    <a:p>
                      <a:pPr indent="0" lvl="0" marL="0" rtl="0" algn="ctr">
                        <a:spcBef>
                          <a:spcPts val="0"/>
                        </a:spcBef>
                        <a:spcAft>
                          <a:spcPts val="0"/>
                        </a:spcAft>
                        <a:buNone/>
                      </a:pPr>
                      <a:r>
                        <a:rPr b="1" lang="en"/>
                        <a:t>14</a:t>
                      </a:r>
                      <a:endParaRPr b="1"/>
                    </a:p>
                  </a:txBody>
                  <a:tcPr marT="91425" marB="91425" marR="91425" marL="91425"/>
                </a:tc>
                <a:tc>
                  <a:txBody>
                    <a:bodyPr/>
                    <a:lstStyle/>
                    <a:p>
                      <a:pPr indent="0" lvl="0" marL="0" rtl="0" algn="ctr">
                        <a:spcBef>
                          <a:spcPts val="0"/>
                        </a:spcBef>
                        <a:spcAft>
                          <a:spcPts val="0"/>
                        </a:spcAft>
                        <a:buNone/>
                      </a:pPr>
                      <a:r>
                        <a:rPr b="1" lang="en"/>
                        <a:t>11</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6</a:t>
                      </a:r>
                      <a:endParaRPr b="1"/>
                    </a:p>
                  </a:txBody>
                  <a:tcPr marT="91425" marB="91425" marR="91425" marL="91425"/>
                </a:tc>
                <a:tc>
                  <a:txBody>
                    <a:bodyPr/>
                    <a:lstStyle/>
                    <a:p>
                      <a:pPr indent="0" lvl="0" marL="0" rtl="0" algn="ctr">
                        <a:spcBef>
                          <a:spcPts val="0"/>
                        </a:spcBef>
                        <a:spcAft>
                          <a:spcPts val="0"/>
                        </a:spcAft>
                        <a:buNone/>
                      </a:pPr>
                      <a:r>
                        <a:rPr b="1" lang="en"/>
                        <a:t>12</a:t>
                      </a:r>
                      <a:endParaRPr b="1"/>
                    </a:p>
                  </a:txBody>
                  <a:tcPr marT="91425" marB="91425" marR="91425" marL="91425"/>
                </a:tc>
              </a:tr>
            </a:tbl>
          </a:graphicData>
        </a:graphic>
      </p:graphicFrame>
      <p:cxnSp>
        <p:nvCxnSpPr>
          <p:cNvPr id="726" name="Google Shape;726;p105"/>
          <p:cNvCxnSpPr/>
          <p:nvPr/>
        </p:nvCxnSpPr>
        <p:spPr>
          <a:xfrm rot="10800000">
            <a:off x="3745825" y="2362150"/>
            <a:ext cx="0" cy="352200"/>
          </a:xfrm>
          <a:prstGeom prst="straightConnector1">
            <a:avLst/>
          </a:prstGeom>
          <a:noFill/>
          <a:ln cap="flat" cmpd="sng" w="19050">
            <a:solidFill>
              <a:schemeClr val="dk2"/>
            </a:solidFill>
            <a:prstDash val="solid"/>
            <a:round/>
            <a:headEnd len="med" w="med" type="none"/>
            <a:tailEnd len="med" w="med" type="triangle"/>
          </a:ln>
        </p:spPr>
      </p:cxnSp>
      <p:cxnSp>
        <p:nvCxnSpPr>
          <p:cNvPr id="727" name="Google Shape;727;p105"/>
          <p:cNvCxnSpPr/>
          <p:nvPr/>
        </p:nvCxnSpPr>
        <p:spPr>
          <a:xfrm rot="10800000">
            <a:off x="4458625" y="2362150"/>
            <a:ext cx="0" cy="352200"/>
          </a:xfrm>
          <a:prstGeom prst="straightConnector1">
            <a:avLst/>
          </a:prstGeom>
          <a:noFill/>
          <a:ln cap="flat" cmpd="sng" w="19050">
            <a:solidFill>
              <a:schemeClr val="dk2"/>
            </a:solidFill>
            <a:prstDash val="solid"/>
            <a:round/>
            <a:headEnd len="med" w="med" type="none"/>
            <a:tailEnd len="med" w="med" type="triangle"/>
          </a:ln>
        </p:spPr>
      </p:cxnSp>
      <p:cxnSp>
        <p:nvCxnSpPr>
          <p:cNvPr id="728" name="Google Shape;728;p105"/>
          <p:cNvCxnSpPr/>
          <p:nvPr/>
        </p:nvCxnSpPr>
        <p:spPr>
          <a:xfrm>
            <a:off x="3745825" y="2723050"/>
            <a:ext cx="733200" cy="60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graphicFrame>
        <p:nvGraphicFramePr>
          <p:cNvPr id="733" name="Google Shape;733;p106"/>
          <p:cNvGraphicFramePr/>
          <p:nvPr/>
        </p:nvGraphicFramePr>
        <p:xfrm>
          <a:off x="2064600" y="1609725"/>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270950">
                <a:tc>
                  <a:txBody>
                    <a:bodyPr/>
                    <a:lstStyle/>
                    <a:p>
                      <a:pPr indent="0" lvl="0" marL="0" rtl="0" algn="ctr">
                        <a:spcBef>
                          <a:spcPts val="0"/>
                        </a:spcBef>
                        <a:spcAft>
                          <a:spcPts val="0"/>
                        </a:spcAft>
                        <a:buNone/>
                      </a:pPr>
                      <a:r>
                        <a:rPr lang="en" sz="900"/>
                        <a:t>0</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1</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2</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3</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4</a:t>
                      </a:r>
                      <a:endParaRPr sz="900">
                        <a:solidFill>
                          <a:srgbClr val="FFFFFF"/>
                        </a:solidFill>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900"/>
                        <a:t>6</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900"/>
                        <a:t>7</a:t>
                      </a:r>
                      <a:endParaRPr sz="900"/>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734" name="Google Shape;734;p10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Shell Sort</a:t>
            </a:r>
            <a:endParaRPr sz="2400"/>
          </a:p>
          <a:p>
            <a:pPr indent="0" lvl="0" marL="0" rtl="0" algn="l">
              <a:spcBef>
                <a:spcPts val="0"/>
              </a:spcBef>
              <a:spcAft>
                <a:spcPts val="0"/>
              </a:spcAft>
              <a:buNone/>
            </a:pPr>
            <a:r>
              <a:rPr lang="en">
                <a:solidFill>
                  <a:srgbClr val="999999"/>
                </a:solidFill>
              </a:rPr>
              <a:t>The solution</a:t>
            </a:r>
            <a:endParaRPr>
              <a:solidFill>
                <a:srgbClr val="999999"/>
              </a:solidFill>
            </a:endParaRPr>
          </a:p>
        </p:txBody>
      </p:sp>
      <p:graphicFrame>
        <p:nvGraphicFramePr>
          <p:cNvPr id="735" name="Google Shape;735;p106"/>
          <p:cNvGraphicFramePr/>
          <p:nvPr/>
        </p:nvGraphicFramePr>
        <p:xfrm>
          <a:off x="2084550" y="1891150"/>
          <a:ext cx="3000000" cy="3000000"/>
        </p:xfrm>
        <a:graphic>
          <a:graphicData uri="http://schemas.openxmlformats.org/drawingml/2006/table">
            <a:tbl>
              <a:tblPr>
                <a:noFill/>
                <a:tableStyleId>{EB8F8B26-B965-49DA-8FF1-B37E1C7E676C}</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2</a:t>
                      </a:r>
                      <a:endParaRPr b="1"/>
                    </a:p>
                  </a:txBody>
                  <a:tcPr marT="91425" marB="91425" marR="91425" marL="91425"/>
                </a:tc>
                <a:tc>
                  <a:txBody>
                    <a:bodyPr/>
                    <a:lstStyle/>
                    <a:p>
                      <a:pPr indent="0" lvl="0" marL="0" rtl="0" algn="ctr">
                        <a:spcBef>
                          <a:spcPts val="0"/>
                        </a:spcBef>
                        <a:spcAft>
                          <a:spcPts val="0"/>
                        </a:spcAft>
                        <a:buNone/>
                      </a:pPr>
                      <a:r>
                        <a:rPr b="1" lang="en"/>
                        <a:t>9</a:t>
                      </a:r>
                      <a:endParaRPr b="1"/>
                    </a:p>
                  </a:txBody>
                  <a:tcPr marT="91425" marB="91425" marR="91425" marL="91425"/>
                </a:tc>
                <a:tc>
                  <a:txBody>
                    <a:bodyPr/>
                    <a:lstStyle/>
                    <a:p>
                      <a:pPr indent="0" lvl="0" marL="0" rtl="0" algn="ctr">
                        <a:spcBef>
                          <a:spcPts val="0"/>
                        </a:spcBef>
                        <a:spcAft>
                          <a:spcPts val="0"/>
                        </a:spcAft>
                        <a:buNone/>
                      </a:pPr>
                      <a:r>
                        <a:rPr b="1" lang="en"/>
                        <a:t>14</a:t>
                      </a:r>
                      <a:endParaRPr b="1"/>
                    </a:p>
                  </a:txBody>
                  <a:tcPr marT="91425" marB="91425" marR="91425" marL="91425"/>
                </a:tc>
                <a:tc>
                  <a:txBody>
                    <a:bodyPr/>
                    <a:lstStyle/>
                    <a:p>
                      <a:pPr indent="0" lvl="0" marL="0" rtl="0" algn="ctr">
                        <a:spcBef>
                          <a:spcPts val="0"/>
                        </a:spcBef>
                        <a:spcAft>
                          <a:spcPts val="0"/>
                        </a:spcAft>
                        <a:buNone/>
                      </a:pPr>
                      <a:r>
                        <a:rPr b="1" lang="en"/>
                        <a:t>11</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6</a:t>
                      </a:r>
                      <a:endParaRPr b="1"/>
                    </a:p>
                  </a:txBody>
                  <a:tcPr marT="91425" marB="91425" marR="91425" marL="91425"/>
                </a:tc>
                <a:tc>
                  <a:txBody>
                    <a:bodyPr/>
                    <a:lstStyle/>
                    <a:p>
                      <a:pPr indent="0" lvl="0" marL="0" rtl="0" algn="ctr">
                        <a:spcBef>
                          <a:spcPts val="0"/>
                        </a:spcBef>
                        <a:spcAft>
                          <a:spcPts val="0"/>
                        </a:spcAft>
                        <a:buNone/>
                      </a:pPr>
                      <a:r>
                        <a:rPr b="1" lang="en"/>
                        <a:t>12</a:t>
                      </a:r>
                      <a:endParaRPr b="1"/>
                    </a:p>
                  </a:txBody>
                  <a:tcPr marT="91425" marB="91425" marR="91425" marL="91425"/>
                </a:tc>
              </a:tr>
            </a:tbl>
          </a:graphicData>
        </a:graphic>
      </p:graphicFrame>
      <p:cxnSp>
        <p:nvCxnSpPr>
          <p:cNvPr id="736" name="Google Shape;736;p106"/>
          <p:cNvCxnSpPr/>
          <p:nvPr/>
        </p:nvCxnSpPr>
        <p:spPr>
          <a:xfrm rot="10800000">
            <a:off x="2983825" y="2362150"/>
            <a:ext cx="0" cy="352200"/>
          </a:xfrm>
          <a:prstGeom prst="straightConnector1">
            <a:avLst/>
          </a:prstGeom>
          <a:noFill/>
          <a:ln cap="flat" cmpd="sng" w="19050">
            <a:solidFill>
              <a:schemeClr val="dk2"/>
            </a:solidFill>
            <a:prstDash val="solid"/>
            <a:round/>
            <a:headEnd len="med" w="med" type="none"/>
            <a:tailEnd len="med" w="med" type="triangle"/>
          </a:ln>
        </p:spPr>
      </p:cxnSp>
      <p:cxnSp>
        <p:nvCxnSpPr>
          <p:cNvPr id="737" name="Google Shape;737;p106"/>
          <p:cNvCxnSpPr/>
          <p:nvPr/>
        </p:nvCxnSpPr>
        <p:spPr>
          <a:xfrm rot="10800000">
            <a:off x="3696625" y="2362150"/>
            <a:ext cx="0" cy="352200"/>
          </a:xfrm>
          <a:prstGeom prst="straightConnector1">
            <a:avLst/>
          </a:prstGeom>
          <a:noFill/>
          <a:ln cap="flat" cmpd="sng" w="19050">
            <a:solidFill>
              <a:schemeClr val="dk2"/>
            </a:solidFill>
            <a:prstDash val="solid"/>
            <a:round/>
            <a:headEnd len="med" w="med" type="none"/>
            <a:tailEnd len="med" w="med" type="triangle"/>
          </a:ln>
        </p:spPr>
      </p:cxnSp>
      <p:cxnSp>
        <p:nvCxnSpPr>
          <p:cNvPr id="738" name="Google Shape;738;p106"/>
          <p:cNvCxnSpPr/>
          <p:nvPr/>
        </p:nvCxnSpPr>
        <p:spPr>
          <a:xfrm>
            <a:off x="2983825" y="2723050"/>
            <a:ext cx="733200" cy="60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